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78" r:id="rId4"/>
    <p:sldId id="275" r:id="rId5"/>
    <p:sldId id="276" r:id="rId6"/>
    <p:sldId id="277" r:id="rId7"/>
    <p:sldId id="272" r:id="rId8"/>
    <p:sldId id="258" r:id="rId9"/>
    <p:sldId id="259" r:id="rId10"/>
    <p:sldId id="260" r:id="rId11"/>
    <p:sldId id="261" r:id="rId12"/>
    <p:sldId id="262" r:id="rId13"/>
    <p:sldId id="263" r:id="rId14"/>
    <p:sldId id="264" r:id="rId15"/>
    <p:sldId id="265" r:id="rId16"/>
    <p:sldId id="266" r:id="rId17"/>
    <p:sldId id="267" r:id="rId18"/>
    <p:sldId id="268" r:id="rId19"/>
    <p:sldId id="271" r:id="rId20"/>
    <p:sldId id="269" r:id="rId21"/>
    <p:sldId id="270" r:id="rId22"/>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8" d="100"/>
          <a:sy n="48" d="100"/>
        </p:scale>
        <p:origin x="-636" y="-1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435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10358438" y="0"/>
            <a:ext cx="7924800" cy="514350"/>
          </a:xfrm>
          <a:prstGeom prst="rect">
            <a:avLst/>
          </a:prstGeom>
        </p:spPr>
        <p:txBody>
          <a:bodyPr vert="horz" lIns="91440" tIns="45720" rIns="91440" bIns="45720" rtlCol="0"/>
          <a:lstStyle>
            <a:lvl1pPr algn="r">
              <a:defRPr sz="1200"/>
            </a:lvl1pPr>
          </a:lstStyle>
          <a:p>
            <a:fld id="{0AF6C9F4-8A83-4E5A-9A31-9325F54972C8}" type="datetimeFigureOut">
              <a:rPr lang="en-IN" smtClean="0"/>
              <a:t>04-01-2021</a:t>
            </a:fld>
            <a:endParaRPr lang="en-IN"/>
          </a:p>
        </p:txBody>
      </p:sp>
      <p:sp>
        <p:nvSpPr>
          <p:cNvPr id="4" name="Slide Image Placeholder 3"/>
          <p:cNvSpPr>
            <a:spLocks noGrp="1" noRot="1" noChangeAspect="1"/>
          </p:cNvSpPr>
          <p:nvPr>
            <p:ph type="sldImg" idx="2"/>
          </p:nvPr>
        </p:nvSpPr>
        <p:spPr>
          <a:xfrm>
            <a:off x="5715000" y="771525"/>
            <a:ext cx="6858000" cy="38576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1828800" y="4886325"/>
            <a:ext cx="14630400" cy="46291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771063"/>
            <a:ext cx="7924800" cy="51435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10358438" y="9771063"/>
            <a:ext cx="7924800" cy="514350"/>
          </a:xfrm>
          <a:prstGeom prst="rect">
            <a:avLst/>
          </a:prstGeom>
        </p:spPr>
        <p:txBody>
          <a:bodyPr vert="horz" lIns="91440" tIns="45720" rIns="91440" bIns="45720" rtlCol="0" anchor="b"/>
          <a:lstStyle>
            <a:lvl1pPr algn="r">
              <a:defRPr sz="1200"/>
            </a:lvl1pPr>
          </a:lstStyle>
          <a:p>
            <a:fld id="{3A637E44-950C-4991-BFD9-04E732B3164B}" type="slidenum">
              <a:rPr lang="en-IN" smtClean="0"/>
              <a:t>‹#›</a:t>
            </a:fld>
            <a:endParaRPr lang="en-IN"/>
          </a:p>
        </p:txBody>
      </p:sp>
    </p:spTree>
    <p:extLst>
      <p:ext uri="{BB962C8B-B14F-4D97-AF65-F5344CB8AC3E}">
        <p14:creationId xmlns:p14="http://schemas.microsoft.com/office/powerpoint/2010/main" val="74434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A637E44-950C-4991-BFD9-04E732B3164B}" type="slidenum">
              <a:rPr lang="en-IN" smtClean="0"/>
              <a:t>19</a:t>
            </a:fld>
            <a:endParaRPr lang="en-IN"/>
          </a:p>
        </p:txBody>
      </p:sp>
    </p:spTree>
    <p:extLst>
      <p:ext uri="{BB962C8B-B14F-4D97-AF65-F5344CB8AC3E}">
        <p14:creationId xmlns:p14="http://schemas.microsoft.com/office/powerpoint/2010/main" val="2668959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D414D"/>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D414D"/>
                </a:solidFill>
                <a:latin typeface="Palatino Linotype"/>
                <a:cs typeface="Palatino Linotype"/>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D414D"/>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C3EBE1"/>
          </a:solidFill>
        </p:spPr>
        <p:txBody>
          <a:bodyPr wrap="square" lIns="0" tIns="0" rIns="0" bIns="0" rtlCol="0"/>
          <a:lstStyle/>
          <a:p>
            <a:endParaRPr/>
          </a:p>
        </p:txBody>
      </p:sp>
      <p:sp>
        <p:nvSpPr>
          <p:cNvPr id="17" name="bk object 17"/>
          <p:cNvSpPr/>
          <p:nvPr/>
        </p:nvSpPr>
        <p:spPr>
          <a:xfrm>
            <a:off x="6530736" y="5436282"/>
            <a:ext cx="11757660" cy="4029075"/>
          </a:xfrm>
          <a:custGeom>
            <a:avLst/>
            <a:gdLst/>
            <a:ahLst/>
            <a:cxnLst/>
            <a:rect l="l" t="t" r="r" b="b"/>
            <a:pathLst>
              <a:path w="11757660" h="4029075">
                <a:moveTo>
                  <a:pt x="0" y="0"/>
                </a:moveTo>
                <a:lnTo>
                  <a:pt x="11757265" y="0"/>
                </a:lnTo>
                <a:lnTo>
                  <a:pt x="11757265" y="4029075"/>
                </a:lnTo>
                <a:lnTo>
                  <a:pt x="0" y="4029075"/>
                </a:lnTo>
                <a:lnTo>
                  <a:pt x="0" y="0"/>
                </a:lnTo>
                <a:close/>
              </a:path>
            </a:pathLst>
          </a:custGeom>
          <a:solidFill>
            <a:srgbClr val="2D414D"/>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3847757" y="1447006"/>
            <a:ext cx="3399790" cy="3218179"/>
          </a:xfrm>
          <a:prstGeom prst="rect">
            <a:avLst/>
          </a:prstGeom>
        </p:spPr>
        <p:txBody>
          <a:bodyPr wrap="square" lIns="0" tIns="0" rIns="0" bIns="0">
            <a:spAutoFit/>
          </a:bodyPr>
          <a:lstStyle>
            <a:lvl1pPr>
              <a:defRPr sz="4200" b="0" i="0">
                <a:solidFill>
                  <a:srgbClr val="2D414D"/>
                </a:solidFill>
                <a:latin typeface="Palatino Linotype"/>
                <a:cs typeface="Palatino Linotype"/>
              </a:defRPr>
            </a:lvl1pPr>
          </a:lstStyle>
          <a:p>
            <a:endParaRPr/>
          </a:p>
        </p:txBody>
      </p:sp>
      <p:sp>
        <p:nvSpPr>
          <p:cNvPr id="3" name="Holder 3"/>
          <p:cNvSpPr>
            <a:spLocks noGrp="1"/>
          </p:cNvSpPr>
          <p:nvPr>
            <p:ph type="body" idx="1"/>
          </p:nvPr>
        </p:nvSpPr>
        <p:spPr>
          <a:xfrm>
            <a:off x="1445498" y="3076550"/>
            <a:ext cx="15397003" cy="63119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1/4/2021</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hyperlink" Target="http://www.sbs.ac.in/" TargetMode="External"/><Relationship Id="rId2" Type="http://schemas.openxmlformats.org/officeDocument/2006/relationships/hyperlink" Target="mailto:zafar.zahir@sbs.ac.in" TargetMode="External"/><Relationship Id="rId1" Type="http://schemas.openxmlformats.org/officeDocument/2006/relationships/slideLayout" Target="../slideLayouts/slideLayout5.xml"/><Relationship Id="rId5" Type="http://schemas.openxmlformats.org/officeDocument/2006/relationships/hyperlink" Target="https://www.instagram.com/zayntrust01/" TargetMode="External"/><Relationship Id="rId4" Type="http://schemas.openxmlformats.org/officeDocument/2006/relationships/hyperlink" Target="https://www.linkedin.com/company/zayntrus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984118"/>
            <a:ext cx="18288000" cy="2303145"/>
          </a:xfrm>
          <a:custGeom>
            <a:avLst/>
            <a:gdLst/>
            <a:ahLst/>
            <a:cxnLst/>
            <a:rect l="l" t="t" r="r" b="b"/>
            <a:pathLst>
              <a:path w="18288000" h="2303145">
                <a:moveTo>
                  <a:pt x="0" y="2302882"/>
                </a:moveTo>
                <a:lnTo>
                  <a:pt x="18288000" y="2302882"/>
                </a:lnTo>
                <a:lnTo>
                  <a:pt x="18288000" y="0"/>
                </a:lnTo>
                <a:lnTo>
                  <a:pt x="0" y="0"/>
                </a:lnTo>
                <a:lnTo>
                  <a:pt x="0" y="2302882"/>
                </a:lnTo>
                <a:close/>
              </a:path>
            </a:pathLst>
          </a:custGeom>
          <a:solidFill>
            <a:srgbClr val="C3EBE1"/>
          </a:solidFill>
        </p:spPr>
        <p:txBody>
          <a:bodyPr wrap="square" lIns="0" tIns="0" rIns="0" bIns="0" rtlCol="0"/>
          <a:lstStyle/>
          <a:p>
            <a:endParaRPr/>
          </a:p>
        </p:txBody>
      </p:sp>
      <p:sp>
        <p:nvSpPr>
          <p:cNvPr id="3" name="object 3"/>
          <p:cNvSpPr/>
          <p:nvPr/>
        </p:nvSpPr>
        <p:spPr>
          <a:xfrm>
            <a:off x="0" y="0"/>
            <a:ext cx="18288000" cy="7984490"/>
          </a:xfrm>
          <a:custGeom>
            <a:avLst/>
            <a:gdLst/>
            <a:ahLst/>
            <a:cxnLst/>
            <a:rect l="l" t="t" r="r" b="b"/>
            <a:pathLst>
              <a:path w="18288000" h="7984490">
                <a:moveTo>
                  <a:pt x="0" y="0"/>
                </a:moveTo>
                <a:lnTo>
                  <a:pt x="18288001" y="0"/>
                </a:lnTo>
                <a:lnTo>
                  <a:pt x="18288001" y="7984118"/>
                </a:lnTo>
                <a:lnTo>
                  <a:pt x="0" y="7984118"/>
                </a:lnTo>
                <a:lnTo>
                  <a:pt x="0" y="0"/>
                </a:lnTo>
                <a:close/>
              </a:path>
            </a:pathLst>
          </a:custGeom>
          <a:solidFill>
            <a:srgbClr val="2D414D"/>
          </a:solidFill>
        </p:spPr>
        <p:txBody>
          <a:bodyPr wrap="square" lIns="0" tIns="0" rIns="0" bIns="0" rtlCol="0"/>
          <a:lstStyle/>
          <a:p>
            <a:endParaRPr/>
          </a:p>
        </p:txBody>
      </p:sp>
      <p:sp>
        <p:nvSpPr>
          <p:cNvPr id="4" name="object 4"/>
          <p:cNvSpPr txBox="1"/>
          <p:nvPr/>
        </p:nvSpPr>
        <p:spPr>
          <a:xfrm>
            <a:off x="2271838" y="2400280"/>
            <a:ext cx="6512559" cy="553720"/>
          </a:xfrm>
          <a:prstGeom prst="rect">
            <a:avLst/>
          </a:prstGeom>
        </p:spPr>
        <p:txBody>
          <a:bodyPr vert="horz" wrap="square" lIns="0" tIns="27939" rIns="0" bIns="0" rtlCol="0">
            <a:spAutoFit/>
          </a:bodyPr>
          <a:lstStyle/>
          <a:p>
            <a:pPr>
              <a:lnSpc>
                <a:spcPct val="100000"/>
              </a:lnSpc>
              <a:spcBef>
                <a:spcPts val="219"/>
              </a:spcBef>
              <a:tabLst>
                <a:tab pos="1448435" algn="l"/>
                <a:tab pos="5046980" algn="l"/>
              </a:tabLst>
            </a:pPr>
            <a:r>
              <a:rPr sz="3200" b="1" spc="170" dirty="0">
                <a:solidFill>
                  <a:srgbClr val="F9FDFF"/>
                </a:solidFill>
                <a:latin typeface="Lucida Sans"/>
                <a:cs typeface="Lucida Sans"/>
              </a:rPr>
              <a:t>Z</a:t>
            </a:r>
            <a:r>
              <a:rPr sz="3200" b="1" spc="229" dirty="0">
                <a:solidFill>
                  <a:srgbClr val="F9FDFF"/>
                </a:solidFill>
                <a:latin typeface="Lucida Sans"/>
                <a:cs typeface="Lucida Sans"/>
              </a:rPr>
              <a:t>A</a:t>
            </a:r>
            <a:r>
              <a:rPr sz="3200" b="1" spc="180" dirty="0">
                <a:solidFill>
                  <a:srgbClr val="F9FDFF"/>
                </a:solidFill>
                <a:latin typeface="Lucida Sans"/>
                <a:cs typeface="Lucida Sans"/>
              </a:rPr>
              <a:t>Y</a:t>
            </a:r>
            <a:r>
              <a:rPr sz="3200" b="1" spc="140" dirty="0">
                <a:solidFill>
                  <a:srgbClr val="F9FDFF"/>
                </a:solidFill>
                <a:latin typeface="Lucida Sans"/>
                <a:cs typeface="Lucida Sans"/>
              </a:rPr>
              <a:t>N</a:t>
            </a:r>
            <a:r>
              <a:rPr sz="3200" b="1" dirty="0">
                <a:solidFill>
                  <a:srgbClr val="F9FDFF"/>
                </a:solidFill>
                <a:latin typeface="Lucida Sans"/>
                <a:cs typeface="Lucida Sans"/>
              </a:rPr>
              <a:t>	</a:t>
            </a:r>
            <a:r>
              <a:rPr sz="3200" b="1" spc="250" dirty="0">
                <a:solidFill>
                  <a:srgbClr val="F9FDFF"/>
                </a:solidFill>
                <a:latin typeface="Lucida Sans"/>
                <a:cs typeface="Lucida Sans"/>
              </a:rPr>
              <a:t>E</a:t>
            </a:r>
            <a:r>
              <a:rPr sz="3200" b="1" spc="210" dirty="0">
                <a:solidFill>
                  <a:srgbClr val="F9FDFF"/>
                </a:solidFill>
                <a:latin typeface="Lucida Sans"/>
                <a:cs typeface="Lucida Sans"/>
              </a:rPr>
              <a:t>D</a:t>
            </a:r>
            <a:r>
              <a:rPr sz="3200" b="1" spc="440" dirty="0">
                <a:solidFill>
                  <a:srgbClr val="F9FDFF"/>
                </a:solidFill>
                <a:latin typeface="Lucida Sans"/>
                <a:cs typeface="Lucida Sans"/>
              </a:rPr>
              <a:t>U</a:t>
            </a:r>
            <a:r>
              <a:rPr sz="3200" b="1" spc="135" dirty="0">
                <a:solidFill>
                  <a:srgbClr val="F9FDFF"/>
                </a:solidFill>
                <a:latin typeface="Lucida Sans"/>
                <a:cs typeface="Lucida Sans"/>
              </a:rPr>
              <a:t>C</a:t>
            </a:r>
            <a:r>
              <a:rPr sz="3200" b="1" spc="229" dirty="0">
                <a:solidFill>
                  <a:srgbClr val="F9FDFF"/>
                </a:solidFill>
                <a:latin typeface="Lucida Sans"/>
                <a:cs typeface="Lucida Sans"/>
              </a:rPr>
              <a:t>A</a:t>
            </a:r>
            <a:r>
              <a:rPr sz="3200" b="1" spc="25" dirty="0">
                <a:solidFill>
                  <a:srgbClr val="F9FDFF"/>
                </a:solidFill>
                <a:latin typeface="Lucida Sans"/>
                <a:cs typeface="Lucida Sans"/>
              </a:rPr>
              <a:t>T</a:t>
            </a:r>
            <a:r>
              <a:rPr sz="3200" b="1" spc="375" dirty="0">
                <a:solidFill>
                  <a:srgbClr val="F9FDFF"/>
                </a:solidFill>
                <a:latin typeface="Lucida Sans"/>
                <a:cs typeface="Lucida Sans"/>
              </a:rPr>
              <a:t>I</a:t>
            </a:r>
            <a:r>
              <a:rPr sz="3200" b="1" spc="290" dirty="0">
                <a:solidFill>
                  <a:srgbClr val="F9FDFF"/>
                </a:solidFill>
                <a:latin typeface="Lucida Sans"/>
                <a:cs typeface="Lucida Sans"/>
              </a:rPr>
              <a:t>O</a:t>
            </a:r>
            <a:r>
              <a:rPr sz="3200" b="1" spc="520" dirty="0">
                <a:solidFill>
                  <a:srgbClr val="F9FDFF"/>
                </a:solidFill>
                <a:latin typeface="Lucida Sans"/>
                <a:cs typeface="Lucida Sans"/>
              </a:rPr>
              <a:t>N</a:t>
            </a:r>
            <a:r>
              <a:rPr sz="3200" b="1" spc="229" dirty="0">
                <a:solidFill>
                  <a:srgbClr val="F9FDFF"/>
                </a:solidFill>
                <a:latin typeface="Lucida Sans"/>
                <a:cs typeface="Lucida Sans"/>
              </a:rPr>
              <a:t>A</a:t>
            </a:r>
            <a:r>
              <a:rPr sz="3200" b="1" spc="-55" dirty="0">
                <a:solidFill>
                  <a:srgbClr val="F9FDFF"/>
                </a:solidFill>
                <a:latin typeface="Lucida Sans"/>
                <a:cs typeface="Lucida Sans"/>
              </a:rPr>
              <a:t>L</a:t>
            </a:r>
            <a:r>
              <a:rPr sz="3200" b="1" dirty="0">
                <a:solidFill>
                  <a:srgbClr val="F9FDFF"/>
                </a:solidFill>
                <a:latin typeface="Lucida Sans"/>
                <a:cs typeface="Lucida Sans"/>
              </a:rPr>
              <a:t>	</a:t>
            </a:r>
            <a:r>
              <a:rPr sz="3200" b="1" spc="25" dirty="0">
                <a:solidFill>
                  <a:srgbClr val="F9FDFF"/>
                </a:solidFill>
                <a:latin typeface="Lucida Sans"/>
                <a:cs typeface="Lucida Sans"/>
              </a:rPr>
              <a:t>T</a:t>
            </a:r>
            <a:r>
              <a:rPr sz="3200" b="1" spc="280" dirty="0">
                <a:solidFill>
                  <a:srgbClr val="F9FDFF"/>
                </a:solidFill>
                <a:latin typeface="Lucida Sans"/>
                <a:cs typeface="Lucida Sans"/>
              </a:rPr>
              <a:t>R</a:t>
            </a:r>
            <a:r>
              <a:rPr sz="3200" b="1" spc="440" dirty="0">
                <a:solidFill>
                  <a:srgbClr val="F9FDFF"/>
                </a:solidFill>
                <a:latin typeface="Lucida Sans"/>
                <a:cs typeface="Lucida Sans"/>
              </a:rPr>
              <a:t>U</a:t>
            </a:r>
            <a:r>
              <a:rPr sz="3200" b="1" spc="310" dirty="0">
                <a:solidFill>
                  <a:srgbClr val="F9FDFF"/>
                </a:solidFill>
                <a:latin typeface="Lucida Sans"/>
                <a:cs typeface="Lucida Sans"/>
              </a:rPr>
              <a:t>S</a:t>
            </a:r>
            <a:r>
              <a:rPr sz="3200" b="1" spc="-355" dirty="0">
                <a:solidFill>
                  <a:srgbClr val="F9FDFF"/>
                </a:solidFill>
                <a:latin typeface="Lucida Sans"/>
                <a:cs typeface="Lucida Sans"/>
              </a:rPr>
              <a:t>T</a:t>
            </a:r>
            <a:endParaRPr sz="3200">
              <a:latin typeface="Lucida Sans"/>
              <a:cs typeface="Lucida Sans"/>
            </a:endParaRPr>
          </a:p>
        </p:txBody>
      </p:sp>
      <p:sp>
        <p:nvSpPr>
          <p:cNvPr id="5" name="object 5"/>
          <p:cNvSpPr txBox="1">
            <a:spLocks noGrp="1"/>
          </p:cNvSpPr>
          <p:nvPr>
            <p:ph type="title"/>
          </p:nvPr>
        </p:nvSpPr>
        <p:spPr>
          <a:xfrm>
            <a:off x="1130022" y="3493645"/>
            <a:ext cx="8796655" cy="2454275"/>
          </a:xfrm>
          <a:prstGeom prst="rect">
            <a:avLst/>
          </a:prstGeom>
        </p:spPr>
        <p:txBody>
          <a:bodyPr vert="horz" wrap="square" lIns="0" tIns="60325" rIns="0" bIns="0" rtlCol="0">
            <a:spAutoFit/>
          </a:bodyPr>
          <a:lstStyle/>
          <a:p>
            <a:pPr marL="12700" marR="5080" indent="316865">
              <a:lnSpc>
                <a:spcPts val="9530"/>
              </a:lnSpc>
              <a:spcBef>
                <a:spcPts val="475"/>
              </a:spcBef>
            </a:pPr>
            <a:r>
              <a:rPr sz="8000" spc="265" dirty="0">
                <a:solidFill>
                  <a:srgbClr val="F9FDFF"/>
                </a:solidFill>
              </a:rPr>
              <a:t>A </a:t>
            </a:r>
            <a:r>
              <a:rPr sz="8000" spc="470" dirty="0">
                <a:solidFill>
                  <a:srgbClr val="F9FDFF"/>
                </a:solidFill>
              </a:rPr>
              <a:t>NON-PROFIT  </a:t>
            </a:r>
            <a:r>
              <a:rPr sz="8000" spc="-10" dirty="0">
                <a:solidFill>
                  <a:srgbClr val="F9FDFF"/>
                </a:solidFill>
              </a:rPr>
              <a:t>O</a:t>
            </a:r>
            <a:r>
              <a:rPr sz="8000" spc="910" dirty="0">
                <a:solidFill>
                  <a:srgbClr val="F9FDFF"/>
                </a:solidFill>
              </a:rPr>
              <a:t>R</a:t>
            </a:r>
            <a:r>
              <a:rPr sz="8000" spc="215" dirty="0">
                <a:solidFill>
                  <a:srgbClr val="F9FDFF"/>
                </a:solidFill>
              </a:rPr>
              <a:t>G</a:t>
            </a:r>
            <a:r>
              <a:rPr sz="8000" spc="340" dirty="0">
                <a:solidFill>
                  <a:srgbClr val="F9FDFF"/>
                </a:solidFill>
              </a:rPr>
              <a:t>A</a:t>
            </a:r>
            <a:r>
              <a:rPr sz="8000" spc="145" dirty="0">
                <a:solidFill>
                  <a:srgbClr val="F9FDFF"/>
                </a:solidFill>
              </a:rPr>
              <a:t>N</a:t>
            </a:r>
            <a:r>
              <a:rPr sz="8000" spc="380" dirty="0">
                <a:solidFill>
                  <a:srgbClr val="F9FDFF"/>
                </a:solidFill>
              </a:rPr>
              <a:t>I</a:t>
            </a:r>
            <a:r>
              <a:rPr sz="8000" spc="45" dirty="0">
                <a:solidFill>
                  <a:srgbClr val="F9FDFF"/>
                </a:solidFill>
              </a:rPr>
              <a:t>Z</a:t>
            </a:r>
            <a:r>
              <a:rPr sz="8000" spc="340" dirty="0">
                <a:solidFill>
                  <a:srgbClr val="F9FDFF"/>
                </a:solidFill>
              </a:rPr>
              <a:t>A</a:t>
            </a:r>
            <a:r>
              <a:rPr sz="8000" spc="775" dirty="0">
                <a:solidFill>
                  <a:srgbClr val="F9FDFF"/>
                </a:solidFill>
              </a:rPr>
              <a:t>T</a:t>
            </a:r>
            <a:r>
              <a:rPr sz="8000" spc="380" dirty="0">
                <a:solidFill>
                  <a:srgbClr val="F9FDFF"/>
                </a:solidFill>
              </a:rPr>
              <a:t>I</a:t>
            </a:r>
            <a:r>
              <a:rPr sz="8000" spc="-10" dirty="0">
                <a:solidFill>
                  <a:srgbClr val="F9FDFF"/>
                </a:solidFill>
              </a:rPr>
              <a:t>O</a:t>
            </a:r>
            <a:r>
              <a:rPr sz="8000" spc="70" dirty="0">
                <a:solidFill>
                  <a:srgbClr val="F9FDFF"/>
                </a:solidFill>
              </a:rPr>
              <a:t>N</a:t>
            </a:r>
            <a:endParaRPr sz="8000"/>
          </a:p>
        </p:txBody>
      </p:sp>
      <p:sp>
        <p:nvSpPr>
          <p:cNvPr id="6" name="object 6"/>
          <p:cNvSpPr txBox="1"/>
          <p:nvPr/>
        </p:nvSpPr>
        <p:spPr>
          <a:xfrm>
            <a:off x="1676400" y="8898445"/>
            <a:ext cx="6857999" cy="474489"/>
          </a:xfrm>
          <a:prstGeom prst="rect">
            <a:avLst/>
          </a:prstGeom>
        </p:spPr>
        <p:txBody>
          <a:bodyPr vert="horz" wrap="square" lIns="0" tIns="12700" rIns="0" bIns="0" rtlCol="0">
            <a:spAutoFit/>
          </a:bodyPr>
          <a:lstStyle/>
          <a:p>
            <a:pPr marL="12700">
              <a:lnSpc>
                <a:spcPct val="100000"/>
              </a:lnSpc>
              <a:spcBef>
                <a:spcPts val="100"/>
              </a:spcBef>
            </a:pPr>
            <a:r>
              <a:rPr sz="3000" b="1" spc="355" dirty="0">
                <a:solidFill>
                  <a:srgbClr val="2D414D"/>
                </a:solidFill>
                <a:latin typeface="Palatino Linotype"/>
                <a:cs typeface="Palatino Linotype"/>
              </a:rPr>
              <a:t>h</a:t>
            </a:r>
            <a:r>
              <a:rPr sz="3000" b="1" spc="445" dirty="0">
                <a:solidFill>
                  <a:srgbClr val="2D414D"/>
                </a:solidFill>
                <a:latin typeface="Palatino Linotype"/>
                <a:cs typeface="Palatino Linotype"/>
              </a:rPr>
              <a:t>tt</a:t>
            </a:r>
            <a:r>
              <a:rPr sz="3000" b="1" spc="100" dirty="0">
                <a:solidFill>
                  <a:srgbClr val="2D414D"/>
                </a:solidFill>
                <a:latin typeface="Palatino Linotype"/>
                <a:cs typeface="Palatino Linotype"/>
              </a:rPr>
              <a:t>p</a:t>
            </a:r>
            <a:r>
              <a:rPr sz="3000" b="1" spc="229" dirty="0" smtClean="0">
                <a:solidFill>
                  <a:srgbClr val="2D414D"/>
                </a:solidFill>
                <a:latin typeface="Palatino Linotype"/>
                <a:cs typeface="Palatino Linotype"/>
              </a:rPr>
              <a:t>:</a:t>
            </a:r>
            <a:r>
              <a:rPr sz="3000" b="1" spc="355" dirty="0" smtClean="0">
                <a:solidFill>
                  <a:srgbClr val="2D414D"/>
                </a:solidFill>
                <a:latin typeface="Palatino Linotype"/>
                <a:cs typeface="Palatino Linotype"/>
              </a:rPr>
              <a:t>//</a:t>
            </a:r>
            <a:r>
              <a:rPr lang="en-IN" sz="3000" b="1" spc="220" dirty="0" smtClean="0">
                <a:solidFill>
                  <a:srgbClr val="2D414D"/>
                </a:solidFill>
                <a:latin typeface="Palatino Linotype"/>
                <a:cs typeface="Palatino Linotype"/>
              </a:rPr>
              <a:t>www.sbs.ac.in</a:t>
            </a:r>
            <a:r>
              <a:rPr sz="3000" b="1" spc="235" dirty="0" smtClean="0">
                <a:solidFill>
                  <a:srgbClr val="2D414D"/>
                </a:solidFill>
                <a:latin typeface="Palatino Linotype"/>
                <a:cs typeface="Palatino Linotype"/>
              </a:rPr>
              <a:t>/</a:t>
            </a:r>
            <a:r>
              <a:rPr lang="en-IN" sz="3000" b="1" spc="235" dirty="0" err="1" smtClean="0">
                <a:solidFill>
                  <a:srgbClr val="2D414D"/>
                </a:solidFill>
                <a:latin typeface="Palatino Linotype"/>
                <a:cs typeface="Palatino Linotype"/>
              </a:rPr>
              <a:t>zayntrust</a:t>
            </a:r>
            <a:endParaRPr sz="3000" b="1" dirty="0">
              <a:latin typeface="Palatino Linotype"/>
              <a:cs typeface="Palatino Linotype"/>
            </a:endParaRPr>
          </a:p>
        </p:txBody>
      </p:sp>
      <p:sp>
        <p:nvSpPr>
          <p:cNvPr id="7" name="object 7"/>
          <p:cNvSpPr/>
          <p:nvPr/>
        </p:nvSpPr>
        <p:spPr>
          <a:xfrm>
            <a:off x="10980713" y="664421"/>
            <a:ext cx="7307580" cy="190500"/>
          </a:xfrm>
          <a:custGeom>
            <a:avLst/>
            <a:gdLst/>
            <a:ahLst/>
            <a:cxnLst/>
            <a:rect l="l" t="t" r="r" b="b"/>
            <a:pathLst>
              <a:path w="7307580" h="190500">
                <a:moveTo>
                  <a:pt x="0" y="190500"/>
                </a:moveTo>
                <a:lnTo>
                  <a:pt x="0" y="0"/>
                </a:lnTo>
                <a:lnTo>
                  <a:pt x="7307286" y="0"/>
                </a:lnTo>
                <a:lnTo>
                  <a:pt x="7307286" y="190500"/>
                </a:lnTo>
                <a:lnTo>
                  <a:pt x="0" y="190500"/>
                </a:lnTo>
                <a:close/>
              </a:path>
            </a:pathLst>
          </a:custGeom>
          <a:solidFill>
            <a:srgbClr val="F9FDFF"/>
          </a:solidFill>
        </p:spPr>
        <p:txBody>
          <a:bodyPr wrap="square" lIns="0" tIns="0" rIns="0" bIns="0" rtlCol="0"/>
          <a:lstStyle/>
          <a:p>
            <a:endParaRPr/>
          </a:p>
        </p:txBody>
      </p:sp>
      <p:sp>
        <p:nvSpPr>
          <p:cNvPr id="8" name="object 8"/>
          <p:cNvSpPr/>
          <p:nvPr/>
        </p:nvSpPr>
        <p:spPr>
          <a:xfrm>
            <a:off x="0" y="664421"/>
            <a:ext cx="10584815" cy="209550"/>
          </a:xfrm>
          <a:custGeom>
            <a:avLst/>
            <a:gdLst/>
            <a:ahLst/>
            <a:cxnLst/>
            <a:rect l="l" t="t" r="r" b="b"/>
            <a:pathLst>
              <a:path w="10584815" h="209550">
                <a:moveTo>
                  <a:pt x="0" y="0"/>
                </a:moveTo>
                <a:lnTo>
                  <a:pt x="10584426" y="0"/>
                </a:lnTo>
                <a:lnTo>
                  <a:pt x="10584426" y="209550"/>
                </a:lnTo>
                <a:lnTo>
                  <a:pt x="0" y="209550"/>
                </a:lnTo>
                <a:lnTo>
                  <a:pt x="0" y="0"/>
                </a:lnTo>
                <a:close/>
              </a:path>
            </a:pathLst>
          </a:custGeom>
          <a:solidFill>
            <a:srgbClr val="C3EBE1"/>
          </a:solidFill>
        </p:spPr>
        <p:txBody>
          <a:bodyPr wrap="square" lIns="0" tIns="0" rIns="0" bIns="0" rtlCol="0"/>
          <a:lstStyle/>
          <a:p>
            <a:endParaRPr/>
          </a:p>
        </p:txBody>
      </p:sp>
      <p:sp>
        <p:nvSpPr>
          <p:cNvPr id="9" name="object 9"/>
          <p:cNvSpPr/>
          <p:nvPr/>
        </p:nvSpPr>
        <p:spPr>
          <a:xfrm>
            <a:off x="11030985" y="877916"/>
            <a:ext cx="7257014" cy="871537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1302198" y="1530588"/>
            <a:ext cx="8210550" cy="18097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2D414D"/>
          </a:solidFill>
        </p:spPr>
        <p:txBody>
          <a:bodyPr wrap="square" lIns="0" tIns="0" rIns="0" bIns="0" rtlCol="0"/>
          <a:lstStyle/>
          <a:p>
            <a:endParaRPr/>
          </a:p>
        </p:txBody>
      </p:sp>
      <p:sp>
        <p:nvSpPr>
          <p:cNvPr id="3" name="object 3"/>
          <p:cNvSpPr txBox="1">
            <a:spLocks noGrp="1"/>
          </p:cNvSpPr>
          <p:nvPr>
            <p:ph type="title"/>
          </p:nvPr>
        </p:nvSpPr>
        <p:spPr>
          <a:xfrm>
            <a:off x="1609784" y="388662"/>
            <a:ext cx="6467475" cy="871219"/>
          </a:xfrm>
          <a:prstGeom prst="rect">
            <a:avLst/>
          </a:prstGeom>
        </p:spPr>
        <p:txBody>
          <a:bodyPr vert="horz" wrap="square" lIns="0" tIns="33019" rIns="0" bIns="0" rtlCol="0">
            <a:spAutoFit/>
          </a:bodyPr>
          <a:lstStyle/>
          <a:p>
            <a:pPr marL="974725" marR="5080" indent="-962025">
              <a:lnSpc>
                <a:spcPts val="3300"/>
              </a:lnSpc>
              <a:spcBef>
                <a:spcPts val="259"/>
              </a:spcBef>
            </a:pPr>
            <a:r>
              <a:rPr sz="2800" spc="190" dirty="0">
                <a:solidFill>
                  <a:srgbClr val="F9FDFF"/>
                </a:solidFill>
              </a:rPr>
              <a:t>ZAYN </a:t>
            </a:r>
            <a:r>
              <a:rPr sz="2800" spc="335" dirty="0">
                <a:solidFill>
                  <a:srgbClr val="F9FDFF"/>
                </a:solidFill>
              </a:rPr>
              <a:t>TRUST </a:t>
            </a:r>
            <a:r>
              <a:rPr sz="2800" spc="270" dirty="0">
                <a:solidFill>
                  <a:srgbClr val="F9FDFF"/>
                </a:solidFill>
              </a:rPr>
              <a:t>RUNS </a:t>
            </a:r>
            <a:r>
              <a:rPr sz="2800" spc="90" dirty="0">
                <a:solidFill>
                  <a:srgbClr val="F9FDFF"/>
                </a:solidFill>
              </a:rPr>
              <a:t>A </a:t>
            </a:r>
            <a:r>
              <a:rPr sz="2800" spc="340" dirty="0">
                <a:solidFill>
                  <a:srgbClr val="F9FDFF"/>
                </a:solidFill>
              </a:rPr>
              <a:t>BUSINESS  </a:t>
            </a:r>
            <a:r>
              <a:rPr sz="2800" spc="155" dirty="0">
                <a:solidFill>
                  <a:srgbClr val="F9FDFF"/>
                </a:solidFill>
              </a:rPr>
              <a:t>SCHOOL </a:t>
            </a:r>
            <a:r>
              <a:rPr sz="2800" spc="130" dirty="0">
                <a:solidFill>
                  <a:srgbClr val="F9FDFF"/>
                </a:solidFill>
              </a:rPr>
              <a:t>IN</a:t>
            </a:r>
            <a:r>
              <a:rPr sz="2800" spc="300" dirty="0">
                <a:solidFill>
                  <a:srgbClr val="F9FDFF"/>
                </a:solidFill>
              </a:rPr>
              <a:t> </a:t>
            </a:r>
            <a:r>
              <a:rPr sz="2800" spc="155" dirty="0">
                <a:solidFill>
                  <a:srgbClr val="F9FDFF"/>
                </a:solidFill>
              </a:rPr>
              <a:t>LUDHIANA</a:t>
            </a:r>
            <a:endParaRPr sz="2800"/>
          </a:p>
        </p:txBody>
      </p:sp>
      <p:sp>
        <p:nvSpPr>
          <p:cNvPr id="4" name="object 4"/>
          <p:cNvSpPr txBox="1"/>
          <p:nvPr/>
        </p:nvSpPr>
        <p:spPr>
          <a:xfrm>
            <a:off x="1016000" y="1570034"/>
            <a:ext cx="8128000" cy="2440412"/>
          </a:xfrm>
          <a:prstGeom prst="rect">
            <a:avLst/>
          </a:prstGeom>
        </p:spPr>
        <p:txBody>
          <a:bodyPr vert="horz" wrap="square" lIns="0" tIns="12700" rIns="0" bIns="0" rtlCol="0">
            <a:spAutoFit/>
          </a:bodyPr>
          <a:lstStyle/>
          <a:p>
            <a:pPr marL="12700" marR="5080">
              <a:lnSpc>
                <a:spcPct val="125000"/>
              </a:lnSpc>
              <a:spcBef>
                <a:spcPts val="100"/>
              </a:spcBef>
            </a:pPr>
            <a:r>
              <a:rPr sz="2100" spc="160" dirty="0">
                <a:solidFill>
                  <a:srgbClr val="F9FDFF"/>
                </a:solidFill>
                <a:latin typeface="Palatino Linotype"/>
                <a:cs typeface="Palatino Linotype"/>
              </a:rPr>
              <a:t>Regular</a:t>
            </a:r>
            <a:r>
              <a:rPr sz="2100" dirty="0">
                <a:solidFill>
                  <a:srgbClr val="F9FDFF"/>
                </a:solidFill>
                <a:latin typeface="Palatino Linotype"/>
                <a:cs typeface="Palatino Linotype"/>
              </a:rPr>
              <a:t> </a:t>
            </a:r>
            <a:r>
              <a:rPr sz="2100" spc="135" dirty="0">
                <a:solidFill>
                  <a:srgbClr val="F9FDFF"/>
                </a:solidFill>
                <a:latin typeface="Palatino Linotype"/>
                <a:cs typeface="Palatino Linotype"/>
              </a:rPr>
              <a:t>Degree</a:t>
            </a:r>
            <a:r>
              <a:rPr sz="2100" dirty="0">
                <a:solidFill>
                  <a:srgbClr val="F9FDFF"/>
                </a:solidFill>
                <a:latin typeface="Palatino Linotype"/>
                <a:cs typeface="Palatino Linotype"/>
              </a:rPr>
              <a:t> </a:t>
            </a:r>
            <a:r>
              <a:rPr sz="2100" spc="150" dirty="0">
                <a:solidFill>
                  <a:srgbClr val="F9FDFF"/>
                </a:solidFill>
                <a:latin typeface="Palatino Linotype"/>
                <a:cs typeface="Palatino Linotype"/>
              </a:rPr>
              <a:t>Programs</a:t>
            </a:r>
            <a:r>
              <a:rPr sz="2100" spc="5" dirty="0">
                <a:solidFill>
                  <a:srgbClr val="F9FDFF"/>
                </a:solidFill>
                <a:latin typeface="Palatino Linotype"/>
                <a:cs typeface="Palatino Linotype"/>
              </a:rPr>
              <a:t> </a:t>
            </a:r>
            <a:r>
              <a:rPr sz="2100" spc="150" dirty="0">
                <a:solidFill>
                  <a:srgbClr val="F9FDFF"/>
                </a:solidFill>
                <a:latin typeface="Palatino Linotype"/>
                <a:cs typeface="Palatino Linotype"/>
              </a:rPr>
              <a:t>affiliated</a:t>
            </a:r>
            <a:r>
              <a:rPr sz="2100" dirty="0">
                <a:solidFill>
                  <a:srgbClr val="F9FDFF"/>
                </a:solidFill>
                <a:latin typeface="Palatino Linotype"/>
                <a:cs typeface="Palatino Linotype"/>
              </a:rPr>
              <a:t> </a:t>
            </a:r>
            <a:r>
              <a:rPr sz="2100" spc="160" dirty="0">
                <a:solidFill>
                  <a:srgbClr val="F9FDFF"/>
                </a:solidFill>
                <a:latin typeface="Palatino Linotype"/>
                <a:cs typeface="Palatino Linotype"/>
              </a:rPr>
              <a:t>to</a:t>
            </a:r>
            <a:r>
              <a:rPr sz="2100" spc="5" dirty="0">
                <a:solidFill>
                  <a:srgbClr val="F9FDFF"/>
                </a:solidFill>
                <a:latin typeface="Palatino Linotype"/>
                <a:cs typeface="Palatino Linotype"/>
              </a:rPr>
              <a:t> </a:t>
            </a:r>
            <a:r>
              <a:rPr sz="2100" spc="110" dirty="0">
                <a:solidFill>
                  <a:srgbClr val="F9FDFF"/>
                </a:solidFill>
                <a:latin typeface="Palatino Linotype"/>
                <a:cs typeface="Palatino Linotype"/>
              </a:rPr>
              <a:t>IKGPTU, </a:t>
            </a:r>
            <a:r>
              <a:rPr sz="2100" spc="220" dirty="0" smtClean="0">
                <a:solidFill>
                  <a:srgbClr val="F9FDFF"/>
                </a:solidFill>
                <a:latin typeface="Palatino Linotype"/>
                <a:cs typeface="Palatino Linotype"/>
              </a:rPr>
              <a:t>Jalandhar</a:t>
            </a:r>
            <a:endParaRPr sz="2100" dirty="0">
              <a:latin typeface="Palatino Linotype"/>
              <a:cs typeface="Palatino Linotype"/>
            </a:endParaRPr>
          </a:p>
          <a:p>
            <a:pPr>
              <a:lnSpc>
                <a:spcPct val="100000"/>
              </a:lnSpc>
              <a:spcBef>
                <a:spcPts val="40"/>
              </a:spcBef>
            </a:pPr>
            <a:endParaRPr sz="3250" dirty="0">
              <a:latin typeface="Times New Roman"/>
              <a:cs typeface="Times New Roman"/>
            </a:endParaRPr>
          </a:p>
          <a:p>
            <a:pPr marL="264795" indent="-252729">
              <a:lnSpc>
                <a:spcPct val="100000"/>
              </a:lnSpc>
              <a:buChar char="•"/>
              <a:tabLst>
                <a:tab pos="264795" algn="l"/>
                <a:tab pos="265430" algn="l"/>
              </a:tabLst>
            </a:pPr>
            <a:r>
              <a:rPr sz="2100" spc="5" dirty="0">
                <a:solidFill>
                  <a:srgbClr val="F9FDFF"/>
                </a:solidFill>
                <a:latin typeface="Palatino Linotype"/>
                <a:cs typeface="Palatino Linotype"/>
              </a:rPr>
              <a:t>MCOM</a:t>
            </a:r>
            <a:endParaRPr sz="2100" dirty="0">
              <a:latin typeface="Palatino Linotype"/>
              <a:cs typeface="Palatino Linotype"/>
            </a:endParaRPr>
          </a:p>
          <a:p>
            <a:pPr marL="264795" indent="-252729">
              <a:lnSpc>
                <a:spcPct val="100000"/>
              </a:lnSpc>
              <a:spcBef>
                <a:spcPts val="630"/>
              </a:spcBef>
              <a:buChar char="•"/>
              <a:tabLst>
                <a:tab pos="264795" algn="l"/>
                <a:tab pos="265430" algn="l"/>
              </a:tabLst>
            </a:pPr>
            <a:r>
              <a:rPr sz="2100" spc="55" dirty="0">
                <a:solidFill>
                  <a:srgbClr val="F9FDFF"/>
                </a:solidFill>
                <a:latin typeface="Palatino Linotype"/>
                <a:cs typeface="Palatino Linotype"/>
              </a:rPr>
              <a:t>BCOM</a:t>
            </a:r>
            <a:endParaRPr sz="2100" dirty="0">
              <a:latin typeface="Palatino Linotype"/>
              <a:cs typeface="Palatino Linotype"/>
            </a:endParaRPr>
          </a:p>
          <a:p>
            <a:pPr marL="264795" indent="-252729">
              <a:lnSpc>
                <a:spcPct val="100000"/>
              </a:lnSpc>
              <a:spcBef>
                <a:spcPts val="630"/>
              </a:spcBef>
              <a:buChar char="•"/>
              <a:tabLst>
                <a:tab pos="264795" algn="l"/>
                <a:tab pos="265430" algn="l"/>
              </a:tabLst>
            </a:pPr>
            <a:r>
              <a:rPr sz="2100" spc="100" dirty="0">
                <a:solidFill>
                  <a:srgbClr val="F9FDFF"/>
                </a:solidFill>
                <a:latin typeface="Palatino Linotype"/>
                <a:cs typeface="Palatino Linotype"/>
              </a:rPr>
              <a:t>BCA</a:t>
            </a:r>
            <a:endParaRPr sz="2100" dirty="0">
              <a:latin typeface="Palatino Linotype"/>
              <a:cs typeface="Palatino Linotype"/>
            </a:endParaRPr>
          </a:p>
          <a:p>
            <a:pPr marL="264795" indent="-252729">
              <a:lnSpc>
                <a:spcPct val="100000"/>
              </a:lnSpc>
              <a:spcBef>
                <a:spcPts val="630"/>
              </a:spcBef>
              <a:buChar char="•"/>
              <a:tabLst>
                <a:tab pos="264795" algn="l"/>
                <a:tab pos="265430" algn="l"/>
              </a:tabLst>
            </a:pPr>
            <a:r>
              <a:rPr sz="2100" spc="165" dirty="0" smtClean="0">
                <a:solidFill>
                  <a:srgbClr val="F9FDFF"/>
                </a:solidFill>
                <a:latin typeface="Palatino Linotype"/>
                <a:cs typeface="Palatino Linotype"/>
              </a:rPr>
              <a:t>BBA</a:t>
            </a:r>
            <a:endParaRPr sz="2100" dirty="0">
              <a:latin typeface="Palatino Linotype"/>
              <a:cs typeface="Palatino Linotype"/>
            </a:endParaRPr>
          </a:p>
        </p:txBody>
      </p:sp>
      <p:sp>
        <p:nvSpPr>
          <p:cNvPr id="5" name="object 5"/>
          <p:cNvSpPr txBox="1"/>
          <p:nvPr/>
        </p:nvSpPr>
        <p:spPr>
          <a:xfrm>
            <a:off x="1016000" y="5588285"/>
            <a:ext cx="9118600" cy="3829252"/>
          </a:xfrm>
          <a:prstGeom prst="rect">
            <a:avLst/>
          </a:prstGeom>
        </p:spPr>
        <p:txBody>
          <a:bodyPr vert="horz" wrap="square" lIns="0" tIns="27939" rIns="0" bIns="0" rtlCol="0">
            <a:spAutoFit/>
          </a:bodyPr>
          <a:lstStyle/>
          <a:p>
            <a:pPr marL="337185" marR="229235" indent="-325120">
              <a:lnSpc>
                <a:spcPts val="2100"/>
              </a:lnSpc>
              <a:spcBef>
                <a:spcPts val="219"/>
              </a:spcBef>
            </a:pPr>
            <a:r>
              <a:rPr sz="2400" b="1" spc="250" dirty="0">
                <a:solidFill>
                  <a:srgbClr val="F9FDFF"/>
                </a:solidFill>
                <a:latin typeface="Palatino Linotype"/>
                <a:cs typeface="Palatino Linotype"/>
              </a:rPr>
              <a:t>JOB </a:t>
            </a:r>
            <a:r>
              <a:rPr sz="2400" b="1" spc="175" dirty="0">
                <a:solidFill>
                  <a:srgbClr val="F9FDFF"/>
                </a:solidFill>
                <a:latin typeface="Palatino Linotype"/>
                <a:cs typeface="Palatino Linotype"/>
              </a:rPr>
              <a:t>ORIENTED </a:t>
            </a:r>
            <a:r>
              <a:rPr sz="2400" b="1" spc="165" dirty="0">
                <a:solidFill>
                  <a:srgbClr val="F9FDFF"/>
                </a:solidFill>
                <a:latin typeface="Palatino Linotype"/>
                <a:cs typeface="Palatino Linotype"/>
              </a:rPr>
              <a:t>SKILL </a:t>
            </a:r>
            <a:r>
              <a:rPr sz="2400" b="1" spc="170" dirty="0">
                <a:solidFill>
                  <a:srgbClr val="F9FDFF"/>
                </a:solidFill>
                <a:latin typeface="Palatino Linotype"/>
                <a:cs typeface="Palatino Linotype"/>
              </a:rPr>
              <a:t>DEVELOPMENT</a:t>
            </a:r>
            <a:r>
              <a:rPr sz="2400" b="1" spc="20" dirty="0">
                <a:solidFill>
                  <a:srgbClr val="F9FDFF"/>
                </a:solidFill>
                <a:latin typeface="Palatino Linotype"/>
                <a:cs typeface="Palatino Linotype"/>
              </a:rPr>
              <a:t> </a:t>
            </a:r>
            <a:r>
              <a:rPr sz="2400" b="1" spc="155" dirty="0">
                <a:solidFill>
                  <a:srgbClr val="F9FDFF"/>
                </a:solidFill>
                <a:latin typeface="Palatino Linotype"/>
                <a:cs typeface="Palatino Linotype"/>
              </a:rPr>
              <a:t>TRAINING </a:t>
            </a:r>
            <a:endParaRPr lang="en-IN" sz="2400" b="1" spc="155" dirty="0" smtClean="0">
              <a:solidFill>
                <a:srgbClr val="F9FDFF"/>
              </a:solidFill>
              <a:latin typeface="Palatino Linotype"/>
              <a:cs typeface="Palatino Linotype"/>
            </a:endParaRPr>
          </a:p>
          <a:p>
            <a:pPr marL="337185" marR="229235" indent="-325120">
              <a:lnSpc>
                <a:spcPts val="2100"/>
              </a:lnSpc>
              <a:spcBef>
                <a:spcPts val="219"/>
              </a:spcBef>
            </a:pPr>
            <a:r>
              <a:rPr lang="en-IN" b="1" spc="155" dirty="0">
                <a:solidFill>
                  <a:srgbClr val="F9FDFF"/>
                </a:solidFill>
                <a:latin typeface="Palatino Linotype"/>
                <a:cs typeface="Palatino Linotype"/>
              </a:rPr>
              <a:t> </a:t>
            </a:r>
            <a:r>
              <a:rPr lang="en-IN" b="1" spc="155" dirty="0" smtClean="0">
                <a:solidFill>
                  <a:srgbClr val="F9FDFF"/>
                </a:solidFill>
                <a:latin typeface="Palatino Linotype"/>
                <a:cs typeface="Palatino Linotype"/>
              </a:rPr>
              <a:t>         </a:t>
            </a:r>
            <a:r>
              <a:rPr sz="1800" b="1" spc="155" dirty="0" smtClean="0">
                <a:solidFill>
                  <a:srgbClr val="F9FDFF"/>
                </a:solidFill>
                <a:latin typeface="Palatino Linotype"/>
                <a:cs typeface="Palatino Linotype"/>
              </a:rPr>
              <a:t> </a:t>
            </a:r>
            <a:r>
              <a:rPr sz="1800" b="1" spc="150" dirty="0">
                <a:solidFill>
                  <a:srgbClr val="F9FDFF"/>
                </a:solidFill>
                <a:latin typeface="Palatino Linotype"/>
                <a:cs typeface="Palatino Linotype"/>
              </a:rPr>
              <a:t>(ISO </a:t>
            </a:r>
            <a:r>
              <a:rPr sz="1800" b="1" spc="200" dirty="0">
                <a:solidFill>
                  <a:srgbClr val="F9FDFF"/>
                </a:solidFill>
                <a:latin typeface="Palatino Linotype"/>
                <a:cs typeface="Palatino Linotype"/>
              </a:rPr>
              <a:t>CERTIFIED </a:t>
            </a:r>
            <a:r>
              <a:rPr sz="1800" b="1" spc="210" dirty="0">
                <a:solidFill>
                  <a:srgbClr val="F9FDFF"/>
                </a:solidFill>
                <a:latin typeface="Palatino Linotype"/>
                <a:cs typeface="Palatino Linotype"/>
              </a:rPr>
              <a:t>BY </a:t>
            </a:r>
            <a:r>
              <a:rPr sz="1800" b="1" spc="155" dirty="0">
                <a:solidFill>
                  <a:srgbClr val="F9FDFF"/>
                </a:solidFill>
                <a:latin typeface="Palatino Linotype"/>
                <a:cs typeface="Palatino Linotype"/>
              </a:rPr>
              <a:t>UASL, </a:t>
            </a:r>
            <a:r>
              <a:rPr sz="1800" b="1" spc="145" dirty="0">
                <a:solidFill>
                  <a:srgbClr val="F9FDFF"/>
                </a:solidFill>
                <a:latin typeface="Palatino Linotype"/>
                <a:cs typeface="Palatino Linotype"/>
              </a:rPr>
              <a:t>UNITED</a:t>
            </a:r>
            <a:r>
              <a:rPr sz="1800" b="1" spc="15" dirty="0">
                <a:solidFill>
                  <a:srgbClr val="F9FDFF"/>
                </a:solidFill>
                <a:latin typeface="Palatino Linotype"/>
                <a:cs typeface="Palatino Linotype"/>
              </a:rPr>
              <a:t> </a:t>
            </a:r>
            <a:r>
              <a:rPr sz="1800" b="1" spc="110" dirty="0">
                <a:solidFill>
                  <a:srgbClr val="F9FDFF"/>
                </a:solidFill>
                <a:latin typeface="Palatino Linotype"/>
                <a:cs typeface="Palatino Linotype"/>
              </a:rPr>
              <a:t>KINGDOM</a:t>
            </a:r>
            <a:r>
              <a:rPr sz="1800" b="1" spc="110" dirty="0" smtClean="0">
                <a:solidFill>
                  <a:srgbClr val="F9FDFF"/>
                </a:solidFill>
                <a:latin typeface="Palatino Linotype"/>
                <a:cs typeface="Palatino Linotype"/>
              </a:rPr>
              <a:t>)</a:t>
            </a:r>
            <a:endParaRPr lang="en-IN" sz="1800" b="1" spc="110" dirty="0" smtClean="0">
              <a:solidFill>
                <a:srgbClr val="F9FDFF"/>
              </a:solidFill>
              <a:latin typeface="Palatino Linotype"/>
              <a:cs typeface="Palatino Linotype"/>
            </a:endParaRPr>
          </a:p>
          <a:p>
            <a:pPr marL="337185" marR="229235" indent="-325120">
              <a:lnSpc>
                <a:spcPts val="2100"/>
              </a:lnSpc>
              <a:spcBef>
                <a:spcPts val="219"/>
              </a:spcBef>
            </a:pPr>
            <a:endParaRPr sz="1800" dirty="0">
              <a:latin typeface="Palatino Linotype"/>
              <a:cs typeface="Palatino Linotype"/>
            </a:endParaRPr>
          </a:p>
          <a:p>
            <a:pPr marL="173355" indent="-161290">
              <a:lnSpc>
                <a:spcPct val="100000"/>
              </a:lnSpc>
              <a:buChar char="•"/>
              <a:tabLst>
                <a:tab pos="173990" algn="l"/>
              </a:tabLst>
            </a:pPr>
            <a:endParaRPr lang="en-IN" sz="1800" spc="150" dirty="0" smtClean="0">
              <a:solidFill>
                <a:srgbClr val="F9FDFF"/>
              </a:solidFill>
              <a:latin typeface="Palatino Linotype"/>
              <a:cs typeface="Palatino Linotype"/>
            </a:endParaRPr>
          </a:p>
          <a:p>
            <a:pPr marL="173355" indent="-161290">
              <a:lnSpc>
                <a:spcPct val="100000"/>
              </a:lnSpc>
              <a:buChar char="•"/>
              <a:tabLst>
                <a:tab pos="173990" algn="l"/>
              </a:tabLst>
            </a:pPr>
            <a:r>
              <a:rPr sz="1800" spc="150" dirty="0" smtClean="0">
                <a:solidFill>
                  <a:srgbClr val="F9FDFF"/>
                </a:solidFill>
                <a:latin typeface="Palatino Linotype"/>
                <a:cs typeface="Palatino Linotype"/>
              </a:rPr>
              <a:t>Management</a:t>
            </a:r>
            <a:endParaRPr sz="1800" dirty="0">
              <a:latin typeface="Palatino Linotype"/>
              <a:cs typeface="Palatino Linotype"/>
            </a:endParaRPr>
          </a:p>
          <a:p>
            <a:pPr marL="173355" indent="-161290">
              <a:lnSpc>
                <a:spcPct val="100000"/>
              </a:lnSpc>
              <a:spcBef>
                <a:spcPts val="540"/>
              </a:spcBef>
              <a:buChar char="•"/>
              <a:tabLst>
                <a:tab pos="173990" algn="l"/>
              </a:tabLst>
            </a:pPr>
            <a:r>
              <a:rPr sz="1800" spc="135" dirty="0">
                <a:solidFill>
                  <a:srgbClr val="F9FDFF"/>
                </a:solidFill>
                <a:latin typeface="Palatino Linotype"/>
                <a:cs typeface="Palatino Linotype"/>
              </a:rPr>
              <a:t>Account </a:t>
            </a:r>
            <a:r>
              <a:rPr sz="1800" spc="190" dirty="0">
                <a:solidFill>
                  <a:srgbClr val="F9FDFF"/>
                </a:solidFill>
                <a:latin typeface="Palatino Linotype"/>
                <a:cs typeface="Palatino Linotype"/>
              </a:rPr>
              <a:t>&amp;</a:t>
            </a:r>
            <a:r>
              <a:rPr sz="1800" spc="-130" dirty="0">
                <a:solidFill>
                  <a:srgbClr val="F9FDFF"/>
                </a:solidFill>
                <a:latin typeface="Palatino Linotype"/>
                <a:cs typeface="Palatino Linotype"/>
              </a:rPr>
              <a:t> </a:t>
            </a:r>
            <a:r>
              <a:rPr sz="1800" spc="175" dirty="0">
                <a:solidFill>
                  <a:srgbClr val="F9FDFF"/>
                </a:solidFill>
                <a:latin typeface="Palatino Linotype"/>
                <a:cs typeface="Palatino Linotype"/>
              </a:rPr>
              <a:t>Finance</a:t>
            </a:r>
            <a:endParaRPr sz="1800" dirty="0">
              <a:latin typeface="Palatino Linotype"/>
              <a:cs typeface="Palatino Linotype"/>
            </a:endParaRPr>
          </a:p>
          <a:p>
            <a:pPr marL="173355" indent="-161290">
              <a:lnSpc>
                <a:spcPct val="100000"/>
              </a:lnSpc>
              <a:spcBef>
                <a:spcPts val="540"/>
              </a:spcBef>
              <a:buChar char="•"/>
              <a:tabLst>
                <a:tab pos="173990" algn="l"/>
              </a:tabLst>
            </a:pPr>
            <a:r>
              <a:rPr sz="1800" spc="105" dirty="0">
                <a:solidFill>
                  <a:srgbClr val="F9FDFF"/>
                </a:solidFill>
                <a:latin typeface="Palatino Linotype"/>
                <a:cs typeface="Palatino Linotype"/>
              </a:rPr>
              <a:t>Digital </a:t>
            </a:r>
            <a:r>
              <a:rPr sz="1800" spc="135" dirty="0">
                <a:solidFill>
                  <a:srgbClr val="F9FDFF"/>
                </a:solidFill>
                <a:latin typeface="Palatino Linotype"/>
                <a:cs typeface="Palatino Linotype"/>
              </a:rPr>
              <a:t>Marketing/</a:t>
            </a:r>
            <a:r>
              <a:rPr sz="1800" spc="-100" dirty="0">
                <a:solidFill>
                  <a:srgbClr val="F9FDFF"/>
                </a:solidFill>
                <a:latin typeface="Palatino Linotype"/>
                <a:cs typeface="Palatino Linotype"/>
              </a:rPr>
              <a:t> </a:t>
            </a:r>
            <a:r>
              <a:rPr sz="1800" spc="125" dirty="0">
                <a:solidFill>
                  <a:srgbClr val="F9FDFF"/>
                </a:solidFill>
                <a:latin typeface="Palatino Linotype"/>
                <a:cs typeface="Palatino Linotype"/>
              </a:rPr>
              <a:t>eCommerce</a:t>
            </a:r>
            <a:endParaRPr sz="1800" dirty="0">
              <a:latin typeface="Palatino Linotype"/>
              <a:cs typeface="Palatino Linotype"/>
            </a:endParaRPr>
          </a:p>
          <a:p>
            <a:pPr marL="173355" indent="-161290">
              <a:lnSpc>
                <a:spcPct val="100000"/>
              </a:lnSpc>
              <a:spcBef>
                <a:spcPts val="540"/>
              </a:spcBef>
              <a:buChar char="•"/>
              <a:tabLst>
                <a:tab pos="173990" algn="l"/>
              </a:tabLst>
            </a:pPr>
            <a:r>
              <a:rPr sz="1800" spc="95" dirty="0">
                <a:solidFill>
                  <a:srgbClr val="F9FDFF"/>
                </a:solidFill>
                <a:latin typeface="Palatino Linotype"/>
                <a:cs typeface="Palatino Linotype"/>
              </a:rPr>
              <a:t>Computer </a:t>
            </a:r>
            <a:r>
              <a:rPr sz="1800" spc="114" dirty="0">
                <a:solidFill>
                  <a:srgbClr val="F9FDFF"/>
                </a:solidFill>
                <a:latin typeface="Palatino Linotype"/>
                <a:cs typeface="Palatino Linotype"/>
              </a:rPr>
              <a:t>Applications </a:t>
            </a:r>
            <a:r>
              <a:rPr sz="1800" spc="190" dirty="0">
                <a:solidFill>
                  <a:srgbClr val="F9FDFF"/>
                </a:solidFill>
                <a:latin typeface="Palatino Linotype"/>
                <a:cs typeface="Palatino Linotype"/>
              </a:rPr>
              <a:t>&amp;</a:t>
            </a:r>
            <a:r>
              <a:rPr sz="1800" spc="-200" dirty="0">
                <a:solidFill>
                  <a:srgbClr val="F9FDFF"/>
                </a:solidFill>
                <a:latin typeface="Palatino Linotype"/>
                <a:cs typeface="Palatino Linotype"/>
              </a:rPr>
              <a:t> </a:t>
            </a:r>
            <a:r>
              <a:rPr sz="1800" spc="120" dirty="0">
                <a:solidFill>
                  <a:srgbClr val="F9FDFF"/>
                </a:solidFill>
                <a:latin typeface="Palatino Linotype"/>
                <a:cs typeface="Palatino Linotype"/>
              </a:rPr>
              <a:t>IT</a:t>
            </a:r>
            <a:endParaRPr sz="1800" dirty="0">
              <a:latin typeface="Palatino Linotype"/>
              <a:cs typeface="Palatino Linotype"/>
            </a:endParaRPr>
          </a:p>
          <a:p>
            <a:pPr marL="173355" indent="-161290">
              <a:lnSpc>
                <a:spcPct val="100000"/>
              </a:lnSpc>
              <a:spcBef>
                <a:spcPts val="540"/>
              </a:spcBef>
              <a:buChar char="•"/>
              <a:tabLst>
                <a:tab pos="173990" algn="l"/>
              </a:tabLst>
            </a:pPr>
            <a:r>
              <a:rPr sz="1800" spc="80" dirty="0">
                <a:solidFill>
                  <a:srgbClr val="F9FDFF"/>
                </a:solidFill>
                <a:latin typeface="Palatino Linotype"/>
                <a:cs typeface="Palatino Linotype"/>
              </a:rPr>
              <a:t>Mobile </a:t>
            </a:r>
            <a:r>
              <a:rPr sz="1800" spc="20" dirty="0">
                <a:solidFill>
                  <a:srgbClr val="F9FDFF"/>
                </a:solidFill>
                <a:latin typeface="Palatino Linotype"/>
                <a:cs typeface="Palatino Linotype"/>
              </a:rPr>
              <a:t>App</a:t>
            </a:r>
            <a:r>
              <a:rPr sz="1800" spc="-75" dirty="0">
                <a:solidFill>
                  <a:srgbClr val="F9FDFF"/>
                </a:solidFill>
                <a:latin typeface="Palatino Linotype"/>
                <a:cs typeface="Palatino Linotype"/>
              </a:rPr>
              <a:t> </a:t>
            </a:r>
            <a:r>
              <a:rPr sz="1800" spc="114" dirty="0">
                <a:solidFill>
                  <a:srgbClr val="F9FDFF"/>
                </a:solidFill>
                <a:latin typeface="Palatino Linotype"/>
                <a:cs typeface="Palatino Linotype"/>
              </a:rPr>
              <a:t>development</a:t>
            </a:r>
            <a:endParaRPr sz="1800" dirty="0">
              <a:latin typeface="Palatino Linotype"/>
              <a:cs typeface="Palatino Linotype"/>
            </a:endParaRPr>
          </a:p>
          <a:p>
            <a:pPr marL="173355" indent="-161290">
              <a:lnSpc>
                <a:spcPct val="100000"/>
              </a:lnSpc>
              <a:spcBef>
                <a:spcPts val="540"/>
              </a:spcBef>
              <a:buChar char="•"/>
              <a:tabLst>
                <a:tab pos="173990" algn="l"/>
              </a:tabLst>
            </a:pPr>
            <a:r>
              <a:rPr sz="1800" spc="105" dirty="0">
                <a:solidFill>
                  <a:srgbClr val="F9FDFF"/>
                </a:solidFill>
                <a:latin typeface="Palatino Linotype"/>
                <a:cs typeface="Palatino Linotype"/>
              </a:rPr>
              <a:t>Hardware </a:t>
            </a:r>
            <a:r>
              <a:rPr sz="1800" spc="125" dirty="0">
                <a:solidFill>
                  <a:srgbClr val="F9FDFF"/>
                </a:solidFill>
                <a:latin typeface="Palatino Linotype"/>
                <a:cs typeface="Palatino Linotype"/>
              </a:rPr>
              <a:t>and</a:t>
            </a:r>
            <a:r>
              <a:rPr sz="1800" spc="-100" dirty="0">
                <a:solidFill>
                  <a:srgbClr val="F9FDFF"/>
                </a:solidFill>
                <a:latin typeface="Palatino Linotype"/>
                <a:cs typeface="Palatino Linotype"/>
              </a:rPr>
              <a:t> </a:t>
            </a:r>
            <a:r>
              <a:rPr lang="en-IN" sz="1800" spc="114" dirty="0" smtClean="0">
                <a:solidFill>
                  <a:srgbClr val="F9FDFF"/>
                </a:solidFill>
                <a:latin typeface="Palatino Linotype"/>
                <a:cs typeface="Palatino Linotype"/>
              </a:rPr>
              <a:t>N</a:t>
            </a:r>
            <a:r>
              <a:rPr sz="1800" spc="114" dirty="0" err="1" smtClean="0">
                <a:solidFill>
                  <a:srgbClr val="F9FDFF"/>
                </a:solidFill>
                <a:latin typeface="Palatino Linotype"/>
                <a:cs typeface="Palatino Linotype"/>
              </a:rPr>
              <a:t>etworking</a:t>
            </a:r>
            <a:endParaRPr sz="1800" dirty="0">
              <a:latin typeface="Palatino Linotype"/>
              <a:cs typeface="Palatino Linotype"/>
            </a:endParaRPr>
          </a:p>
          <a:p>
            <a:pPr marL="173355" indent="-161290">
              <a:lnSpc>
                <a:spcPct val="100000"/>
              </a:lnSpc>
              <a:spcBef>
                <a:spcPts val="540"/>
              </a:spcBef>
              <a:buChar char="•"/>
              <a:tabLst>
                <a:tab pos="173990" algn="l"/>
              </a:tabLst>
            </a:pPr>
            <a:r>
              <a:rPr sz="1800" spc="140" dirty="0">
                <a:solidFill>
                  <a:srgbClr val="F9FDFF"/>
                </a:solidFill>
                <a:latin typeface="Palatino Linotype"/>
                <a:cs typeface="Palatino Linotype"/>
              </a:rPr>
              <a:t>Personality</a:t>
            </a:r>
            <a:r>
              <a:rPr sz="1800" dirty="0">
                <a:solidFill>
                  <a:srgbClr val="F9FDFF"/>
                </a:solidFill>
                <a:latin typeface="Palatino Linotype"/>
                <a:cs typeface="Palatino Linotype"/>
              </a:rPr>
              <a:t> </a:t>
            </a:r>
            <a:r>
              <a:rPr sz="1800" spc="114" dirty="0">
                <a:solidFill>
                  <a:srgbClr val="F9FDFF"/>
                </a:solidFill>
                <a:latin typeface="Palatino Linotype"/>
                <a:cs typeface="Palatino Linotype"/>
              </a:rPr>
              <a:t>Development</a:t>
            </a:r>
            <a:endParaRPr sz="1800" dirty="0">
              <a:latin typeface="Palatino Linotype"/>
              <a:cs typeface="Palatino Linotype"/>
            </a:endParaRPr>
          </a:p>
          <a:p>
            <a:pPr marL="173355" indent="-161290">
              <a:lnSpc>
                <a:spcPct val="100000"/>
              </a:lnSpc>
              <a:spcBef>
                <a:spcPts val="540"/>
              </a:spcBef>
              <a:buChar char="•"/>
              <a:tabLst>
                <a:tab pos="173990" algn="l"/>
              </a:tabLst>
            </a:pPr>
            <a:r>
              <a:rPr sz="1800" spc="155" dirty="0">
                <a:solidFill>
                  <a:srgbClr val="F9FDFF"/>
                </a:solidFill>
                <a:latin typeface="Palatino Linotype"/>
                <a:cs typeface="Palatino Linotype"/>
              </a:rPr>
              <a:t>Fashion </a:t>
            </a:r>
            <a:r>
              <a:rPr lang="en-IN" sz="1800" spc="155" dirty="0" smtClean="0">
                <a:solidFill>
                  <a:srgbClr val="F9FDFF"/>
                </a:solidFill>
                <a:latin typeface="Palatino Linotype"/>
                <a:cs typeface="Palatino Linotype"/>
              </a:rPr>
              <a:t>Designing &amp; </a:t>
            </a:r>
            <a:r>
              <a:rPr sz="1800" spc="130" dirty="0" smtClean="0">
                <a:solidFill>
                  <a:srgbClr val="F9FDFF"/>
                </a:solidFill>
                <a:latin typeface="Palatino Linotype"/>
                <a:cs typeface="Palatino Linotype"/>
              </a:rPr>
              <a:t>Technology</a:t>
            </a:r>
            <a:endParaRPr sz="1800" dirty="0">
              <a:latin typeface="Palatino Linotype"/>
              <a:cs typeface="Palatino Linotype"/>
            </a:endParaRPr>
          </a:p>
        </p:txBody>
      </p:sp>
      <p:sp>
        <p:nvSpPr>
          <p:cNvPr id="6" name="object 6"/>
          <p:cNvSpPr/>
          <p:nvPr/>
        </p:nvSpPr>
        <p:spPr>
          <a:xfrm>
            <a:off x="990600" y="5040870"/>
            <a:ext cx="17259300" cy="209550"/>
          </a:xfrm>
          <a:custGeom>
            <a:avLst/>
            <a:gdLst/>
            <a:ahLst/>
            <a:cxnLst/>
            <a:rect l="l" t="t" r="r" b="b"/>
            <a:pathLst>
              <a:path w="17259300" h="209550">
                <a:moveTo>
                  <a:pt x="0" y="0"/>
                </a:moveTo>
                <a:lnTo>
                  <a:pt x="17259301" y="0"/>
                </a:lnTo>
                <a:lnTo>
                  <a:pt x="17259301" y="209549"/>
                </a:lnTo>
                <a:lnTo>
                  <a:pt x="0" y="209549"/>
                </a:lnTo>
                <a:lnTo>
                  <a:pt x="0" y="0"/>
                </a:lnTo>
                <a:close/>
              </a:path>
            </a:pathLst>
          </a:custGeom>
          <a:solidFill>
            <a:srgbClr val="C3EBE1"/>
          </a:solidFill>
        </p:spPr>
        <p:txBody>
          <a:bodyPr wrap="square" lIns="0" tIns="0" rIns="0" bIns="0" rtlCol="0"/>
          <a:lstStyle/>
          <a:p>
            <a:endParaRPr/>
          </a:p>
        </p:txBody>
      </p:sp>
      <p:sp>
        <p:nvSpPr>
          <p:cNvPr id="7" name="object 7"/>
          <p:cNvSpPr/>
          <p:nvPr/>
        </p:nvSpPr>
        <p:spPr>
          <a:xfrm>
            <a:off x="9525000" y="429269"/>
            <a:ext cx="8001000" cy="4000499"/>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1963400" y="5588285"/>
            <a:ext cx="3657600" cy="439800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568642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016000" y="7119604"/>
            <a:ext cx="3559175" cy="604520"/>
          </a:xfrm>
          <a:prstGeom prst="rect">
            <a:avLst/>
          </a:prstGeom>
        </p:spPr>
        <p:txBody>
          <a:bodyPr vert="horz" wrap="square" lIns="0" tIns="12700" rIns="0" bIns="0" rtlCol="0">
            <a:spAutoFit/>
          </a:bodyPr>
          <a:lstStyle/>
          <a:p>
            <a:pPr marL="12700">
              <a:lnSpc>
                <a:spcPct val="100000"/>
              </a:lnSpc>
              <a:spcBef>
                <a:spcPts val="100"/>
              </a:spcBef>
            </a:pPr>
            <a:r>
              <a:rPr sz="3800" spc="370" dirty="0">
                <a:solidFill>
                  <a:srgbClr val="2D414D"/>
                </a:solidFill>
                <a:latin typeface="Palatino Linotype"/>
                <a:cs typeface="Palatino Linotype"/>
              </a:rPr>
              <a:t>ZET</a:t>
            </a:r>
            <a:r>
              <a:rPr sz="3800" spc="254" dirty="0">
                <a:solidFill>
                  <a:srgbClr val="2D414D"/>
                </a:solidFill>
                <a:latin typeface="Palatino Linotype"/>
                <a:cs typeface="Palatino Linotype"/>
              </a:rPr>
              <a:t> </a:t>
            </a:r>
            <a:r>
              <a:rPr sz="3800" spc="285" dirty="0">
                <a:solidFill>
                  <a:srgbClr val="2D414D"/>
                </a:solidFill>
                <a:latin typeface="Palatino Linotype"/>
                <a:cs typeface="Palatino Linotype"/>
              </a:rPr>
              <a:t>CAMPUS</a:t>
            </a:r>
            <a:endParaRPr sz="3800">
              <a:latin typeface="Palatino Linotype"/>
              <a:cs typeface="Palatino Linotype"/>
            </a:endParaRPr>
          </a:p>
        </p:txBody>
      </p:sp>
      <p:sp>
        <p:nvSpPr>
          <p:cNvPr id="4" name="object 4"/>
          <p:cNvSpPr/>
          <p:nvPr/>
        </p:nvSpPr>
        <p:spPr>
          <a:xfrm>
            <a:off x="0" y="9258300"/>
            <a:ext cx="5902325" cy="209550"/>
          </a:xfrm>
          <a:custGeom>
            <a:avLst/>
            <a:gdLst/>
            <a:ahLst/>
            <a:cxnLst/>
            <a:rect l="l" t="t" r="r" b="b"/>
            <a:pathLst>
              <a:path w="5902325" h="209550">
                <a:moveTo>
                  <a:pt x="0" y="0"/>
                </a:moveTo>
                <a:lnTo>
                  <a:pt x="5901771" y="0"/>
                </a:lnTo>
                <a:lnTo>
                  <a:pt x="5901771" y="209549"/>
                </a:lnTo>
                <a:lnTo>
                  <a:pt x="0" y="209549"/>
                </a:lnTo>
                <a:lnTo>
                  <a:pt x="0" y="0"/>
                </a:lnTo>
                <a:close/>
              </a:path>
            </a:pathLst>
          </a:custGeom>
          <a:solidFill>
            <a:srgbClr val="2D414D"/>
          </a:solidFill>
        </p:spPr>
        <p:txBody>
          <a:bodyPr wrap="square" lIns="0" tIns="0" rIns="0" bIns="0" rtlCol="0"/>
          <a:lstStyle/>
          <a:p>
            <a:endParaRPr/>
          </a:p>
        </p:txBody>
      </p:sp>
      <p:sp>
        <p:nvSpPr>
          <p:cNvPr id="5" name="object 5"/>
          <p:cNvSpPr/>
          <p:nvPr/>
        </p:nvSpPr>
        <p:spPr>
          <a:xfrm>
            <a:off x="7745004" y="6127036"/>
            <a:ext cx="76200" cy="7620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745004" y="6755686"/>
            <a:ext cx="76200" cy="762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7745004" y="7070011"/>
            <a:ext cx="76200" cy="76200"/>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7745004" y="7384336"/>
            <a:ext cx="76200" cy="7620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7745004" y="7698661"/>
            <a:ext cx="76200" cy="7620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7745004" y="8012986"/>
            <a:ext cx="76200" cy="7620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7745004" y="8327311"/>
            <a:ext cx="76200" cy="7620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745004" y="8641636"/>
            <a:ext cx="76200" cy="76200"/>
          </a:xfrm>
          <a:prstGeom prst="rect">
            <a:avLst/>
          </a:prstGeom>
          <a:blipFill>
            <a:blip r:embed="rId3" cstate="print"/>
            <a:stretch>
              <a:fillRect/>
            </a:stretch>
          </a:blipFill>
        </p:spPr>
        <p:txBody>
          <a:bodyPr wrap="square" lIns="0" tIns="0" rIns="0" bIns="0" rtlCol="0"/>
          <a:lstStyle/>
          <a:p>
            <a:endParaRPr/>
          </a:p>
        </p:txBody>
      </p:sp>
      <p:sp>
        <p:nvSpPr>
          <p:cNvPr id="13" name="object 13"/>
          <p:cNvSpPr txBox="1"/>
          <p:nvPr/>
        </p:nvSpPr>
        <p:spPr>
          <a:xfrm>
            <a:off x="7946170" y="5947953"/>
            <a:ext cx="9199880" cy="2854325"/>
          </a:xfrm>
          <a:prstGeom prst="rect">
            <a:avLst/>
          </a:prstGeom>
        </p:spPr>
        <p:txBody>
          <a:bodyPr vert="horz" wrap="square" lIns="0" tIns="12700" rIns="0" bIns="0" rtlCol="0">
            <a:spAutoFit/>
          </a:bodyPr>
          <a:lstStyle/>
          <a:p>
            <a:pPr marL="12700" marR="5080">
              <a:lnSpc>
                <a:spcPct val="121300"/>
              </a:lnSpc>
              <a:spcBef>
                <a:spcPts val="100"/>
              </a:spcBef>
            </a:pPr>
            <a:r>
              <a:rPr sz="1700" spc="120" dirty="0">
                <a:solidFill>
                  <a:srgbClr val="F9FDFF"/>
                </a:solidFill>
                <a:latin typeface="Palatino Linotype"/>
                <a:cs typeface="Palatino Linotype"/>
              </a:rPr>
              <a:t>Spacious</a:t>
            </a:r>
            <a:r>
              <a:rPr sz="1700" spc="15" dirty="0">
                <a:solidFill>
                  <a:srgbClr val="F9FDFF"/>
                </a:solidFill>
                <a:latin typeface="Palatino Linotype"/>
                <a:cs typeface="Palatino Linotype"/>
              </a:rPr>
              <a:t> </a:t>
            </a:r>
            <a:r>
              <a:rPr sz="1700" spc="120" dirty="0">
                <a:solidFill>
                  <a:srgbClr val="F9FDFF"/>
                </a:solidFill>
                <a:latin typeface="Palatino Linotype"/>
                <a:cs typeface="Palatino Linotype"/>
              </a:rPr>
              <a:t>campus</a:t>
            </a:r>
            <a:r>
              <a:rPr sz="1700" spc="15" dirty="0">
                <a:solidFill>
                  <a:srgbClr val="F9FDFF"/>
                </a:solidFill>
                <a:latin typeface="Palatino Linotype"/>
                <a:cs typeface="Palatino Linotype"/>
              </a:rPr>
              <a:t> </a:t>
            </a:r>
            <a:r>
              <a:rPr sz="1700" spc="105" dirty="0">
                <a:solidFill>
                  <a:srgbClr val="F9FDFF"/>
                </a:solidFill>
                <a:latin typeface="Palatino Linotype"/>
                <a:cs typeface="Palatino Linotype"/>
              </a:rPr>
              <a:t>spread</a:t>
            </a:r>
            <a:r>
              <a:rPr sz="1700" spc="15" dirty="0">
                <a:solidFill>
                  <a:srgbClr val="F9FDFF"/>
                </a:solidFill>
                <a:latin typeface="Palatino Linotype"/>
                <a:cs typeface="Palatino Linotype"/>
              </a:rPr>
              <a:t> </a:t>
            </a:r>
            <a:r>
              <a:rPr sz="1700" spc="110" dirty="0">
                <a:solidFill>
                  <a:srgbClr val="F9FDFF"/>
                </a:solidFill>
                <a:latin typeface="Palatino Linotype"/>
                <a:cs typeface="Palatino Linotype"/>
              </a:rPr>
              <a:t>over</a:t>
            </a:r>
            <a:r>
              <a:rPr sz="1700" spc="15" dirty="0">
                <a:solidFill>
                  <a:srgbClr val="F9FDFF"/>
                </a:solidFill>
                <a:latin typeface="Palatino Linotype"/>
                <a:cs typeface="Palatino Linotype"/>
              </a:rPr>
              <a:t> </a:t>
            </a:r>
            <a:r>
              <a:rPr sz="1700" spc="105" dirty="0">
                <a:solidFill>
                  <a:srgbClr val="F9FDFF"/>
                </a:solidFill>
                <a:latin typeface="Palatino Linotype"/>
                <a:cs typeface="Palatino Linotype"/>
              </a:rPr>
              <a:t>6.5</a:t>
            </a:r>
            <a:r>
              <a:rPr sz="1700" spc="15" dirty="0">
                <a:solidFill>
                  <a:srgbClr val="F9FDFF"/>
                </a:solidFill>
                <a:latin typeface="Palatino Linotype"/>
                <a:cs typeface="Palatino Linotype"/>
              </a:rPr>
              <a:t> </a:t>
            </a:r>
            <a:r>
              <a:rPr sz="1700" spc="165" dirty="0">
                <a:solidFill>
                  <a:srgbClr val="F9FDFF"/>
                </a:solidFill>
                <a:latin typeface="Palatino Linotype"/>
                <a:cs typeface="Palatino Linotype"/>
              </a:rPr>
              <a:t>acres</a:t>
            </a:r>
            <a:r>
              <a:rPr sz="1700" spc="20" dirty="0">
                <a:solidFill>
                  <a:srgbClr val="F9FDFF"/>
                </a:solidFill>
                <a:latin typeface="Palatino Linotype"/>
                <a:cs typeface="Palatino Linotype"/>
              </a:rPr>
              <a:t> </a:t>
            </a:r>
            <a:r>
              <a:rPr sz="1700" spc="120" dirty="0">
                <a:solidFill>
                  <a:srgbClr val="F9FDFF"/>
                </a:solidFill>
                <a:latin typeface="Palatino Linotype"/>
                <a:cs typeface="Palatino Linotype"/>
              </a:rPr>
              <a:t>combines</a:t>
            </a:r>
            <a:r>
              <a:rPr sz="1700" spc="15" dirty="0">
                <a:solidFill>
                  <a:srgbClr val="F9FDFF"/>
                </a:solidFill>
                <a:latin typeface="Palatino Linotype"/>
                <a:cs typeface="Palatino Linotype"/>
              </a:rPr>
              <a:t> </a:t>
            </a:r>
            <a:r>
              <a:rPr sz="1700" spc="160" dirty="0">
                <a:solidFill>
                  <a:srgbClr val="F9FDFF"/>
                </a:solidFill>
                <a:latin typeface="Palatino Linotype"/>
                <a:cs typeface="Palatino Linotype"/>
              </a:rPr>
              <a:t>the</a:t>
            </a:r>
            <a:r>
              <a:rPr sz="1700" spc="15" dirty="0">
                <a:solidFill>
                  <a:srgbClr val="F9FDFF"/>
                </a:solidFill>
                <a:latin typeface="Palatino Linotype"/>
                <a:cs typeface="Palatino Linotype"/>
              </a:rPr>
              <a:t> </a:t>
            </a:r>
            <a:r>
              <a:rPr sz="1700" spc="135" dirty="0">
                <a:solidFill>
                  <a:srgbClr val="F9FDFF"/>
                </a:solidFill>
                <a:latin typeface="Palatino Linotype"/>
                <a:cs typeface="Palatino Linotype"/>
              </a:rPr>
              <a:t>best</a:t>
            </a:r>
            <a:r>
              <a:rPr sz="1700" spc="15" dirty="0">
                <a:solidFill>
                  <a:srgbClr val="F9FDFF"/>
                </a:solidFill>
                <a:latin typeface="Palatino Linotype"/>
                <a:cs typeface="Palatino Linotype"/>
              </a:rPr>
              <a:t> </a:t>
            </a:r>
            <a:r>
              <a:rPr sz="1700" spc="80" dirty="0">
                <a:solidFill>
                  <a:srgbClr val="F9FDFF"/>
                </a:solidFill>
                <a:latin typeface="Palatino Linotype"/>
                <a:cs typeface="Palatino Linotype"/>
              </a:rPr>
              <a:t>of</a:t>
            </a:r>
            <a:r>
              <a:rPr sz="1700" spc="15" dirty="0">
                <a:solidFill>
                  <a:srgbClr val="F9FDFF"/>
                </a:solidFill>
                <a:latin typeface="Palatino Linotype"/>
                <a:cs typeface="Palatino Linotype"/>
              </a:rPr>
              <a:t> </a:t>
            </a:r>
            <a:r>
              <a:rPr sz="1700" spc="145" dirty="0">
                <a:solidFill>
                  <a:srgbClr val="F9FDFF"/>
                </a:solidFill>
                <a:latin typeface="Palatino Linotype"/>
                <a:cs typeface="Palatino Linotype"/>
              </a:rPr>
              <a:t>architecture,</a:t>
            </a:r>
            <a:r>
              <a:rPr sz="1700" spc="15" dirty="0">
                <a:solidFill>
                  <a:srgbClr val="F9FDFF"/>
                </a:solidFill>
                <a:latin typeface="Palatino Linotype"/>
                <a:cs typeface="Palatino Linotype"/>
              </a:rPr>
              <a:t> </a:t>
            </a:r>
            <a:r>
              <a:rPr sz="1700" spc="160" dirty="0">
                <a:solidFill>
                  <a:srgbClr val="F9FDFF"/>
                </a:solidFill>
                <a:latin typeface="Palatino Linotype"/>
                <a:cs typeface="Palatino Linotype"/>
              </a:rPr>
              <a:t>aesthetics  </a:t>
            </a:r>
            <a:r>
              <a:rPr sz="1700" spc="114" dirty="0">
                <a:solidFill>
                  <a:srgbClr val="F9FDFF"/>
                </a:solidFill>
                <a:latin typeface="Palatino Linotype"/>
                <a:cs typeface="Palatino Linotype"/>
              </a:rPr>
              <a:t>and</a:t>
            </a:r>
            <a:r>
              <a:rPr sz="1700" dirty="0">
                <a:solidFill>
                  <a:srgbClr val="F9FDFF"/>
                </a:solidFill>
                <a:latin typeface="Palatino Linotype"/>
                <a:cs typeface="Palatino Linotype"/>
              </a:rPr>
              <a:t> </a:t>
            </a:r>
            <a:r>
              <a:rPr sz="1700" spc="130" dirty="0">
                <a:solidFill>
                  <a:srgbClr val="F9FDFF"/>
                </a:solidFill>
                <a:latin typeface="Palatino Linotype"/>
                <a:cs typeface="Palatino Linotype"/>
              </a:rPr>
              <a:t>functionality</a:t>
            </a:r>
            <a:endParaRPr sz="1700">
              <a:latin typeface="Palatino Linotype"/>
              <a:cs typeface="Palatino Linotype"/>
            </a:endParaRPr>
          </a:p>
          <a:p>
            <a:pPr marL="12700" marR="41910">
              <a:lnSpc>
                <a:spcPct val="121300"/>
              </a:lnSpc>
            </a:pPr>
            <a:r>
              <a:rPr sz="1700" spc="105" dirty="0">
                <a:solidFill>
                  <a:srgbClr val="F9FDFF"/>
                </a:solidFill>
                <a:latin typeface="Palatino Linotype"/>
                <a:cs typeface="Palatino Linotype"/>
              </a:rPr>
              <a:t>Dedicated</a:t>
            </a:r>
            <a:r>
              <a:rPr sz="1700" spc="15" dirty="0">
                <a:solidFill>
                  <a:srgbClr val="F9FDFF"/>
                </a:solidFill>
                <a:latin typeface="Palatino Linotype"/>
                <a:cs typeface="Palatino Linotype"/>
              </a:rPr>
              <a:t> </a:t>
            </a:r>
            <a:r>
              <a:rPr sz="1700" spc="120" dirty="0">
                <a:solidFill>
                  <a:srgbClr val="F9FDFF"/>
                </a:solidFill>
                <a:latin typeface="Palatino Linotype"/>
                <a:cs typeface="Palatino Linotype"/>
              </a:rPr>
              <a:t>campus</a:t>
            </a:r>
            <a:r>
              <a:rPr sz="1700" spc="15" dirty="0">
                <a:solidFill>
                  <a:srgbClr val="F9FDFF"/>
                </a:solidFill>
                <a:latin typeface="Palatino Linotype"/>
                <a:cs typeface="Palatino Linotype"/>
              </a:rPr>
              <a:t> </a:t>
            </a:r>
            <a:r>
              <a:rPr sz="1700" spc="100" dirty="0">
                <a:solidFill>
                  <a:srgbClr val="F9FDFF"/>
                </a:solidFill>
                <a:latin typeface="Palatino Linotype"/>
                <a:cs typeface="Palatino Linotype"/>
              </a:rPr>
              <a:t>with</a:t>
            </a:r>
            <a:r>
              <a:rPr sz="1700" spc="15" dirty="0">
                <a:solidFill>
                  <a:srgbClr val="F9FDFF"/>
                </a:solidFill>
                <a:latin typeface="Palatino Linotype"/>
                <a:cs typeface="Palatino Linotype"/>
              </a:rPr>
              <a:t> </a:t>
            </a:r>
            <a:r>
              <a:rPr sz="1700" spc="110" dirty="0">
                <a:solidFill>
                  <a:srgbClr val="F9FDFF"/>
                </a:solidFill>
                <a:latin typeface="Palatino Linotype"/>
                <a:cs typeface="Palatino Linotype"/>
              </a:rPr>
              <a:t>focus</a:t>
            </a:r>
            <a:r>
              <a:rPr sz="1700" spc="15" dirty="0">
                <a:solidFill>
                  <a:srgbClr val="F9FDFF"/>
                </a:solidFill>
                <a:latin typeface="Palatino Linotype"/>
                <a:cs typeface="Palatino Linotype"/>
              </a:rPr>
              <a:t> </a:t>
            </a:r>
            <a:r>
              <a:rPr sz="1700" spc="105" dirty="0">
                <a:solidFill>
                  <a:srgbClr val="F9FDFF"/>
                </a:solidFill>
                <a:latin typeface="Palatino Linotype"/>
                <a:cs typeface="Palatino Linotype"/>
              </a:rPr>
              <a:t>on</a:t>
            </a:r>
            <a:r>
              <a:rPr sz="1700" spc="15" dirty="0">
                <a:solidFill>
                  <a:srgbClr val="F9FDFF"/>
                </a:solidFill>
                <a:latin typeface="Palatino Linotype"/>
                <a:cs typeface="Palatino Linotype"/>
              </a:rPr>
              <a:t> </a:t>
            </a:r>
            <a:r>
              <a:rPr sz="1700" spc="114" dirty="0">
                <a:solidFill>
                  <a:srgbClr val="F9FDFF"/>
                </a:solidFill>
                <a:latin typeface="Palatino Linotype"/>
                <a:cs typeface="Palatino Linotype"/>
              </a:rPr>
              <a:t>business</a:t>
            </a:r>
            <a:r>
              <a:rPr sz="1700" spc="15" dirty="0">
                <a:solidFill>
                  <a:srgbClr val="F9FDFF"/>
                </a:solidFill>
                <a:latin typeface="Palatino Linotype"/>
                <a:cs typeface="Palatino Linotype"/>
              </a:rPr>
              <a:t> </a:t>
            </a:r>
            <a:r>
              <a:rPr sz="1700" spc="145" dirty="0">
                <a:solidFill>
                  <a:srgbClr val="F9FDFF"/>
                </a:solidFill>
                <a:latin typeface="Palatino Linotype"/>
                <a:cs typeface="Palatino Linotype"/>
              </a:rPr>
              <a:t>management,</a:t>
            </a:r>
            <a:r>
              <a:rPr sz="1700" spc="15" dirty="0">
                <a:solidFill>
                  <a:srgbClr val="F9FDFF"/>
                </a:solidFill>
                <a:latin typeface="Palatino Linotype"/>
                <a:cs typeface="Palatino Linotype"/>
              </a:rPr>
              <a:t> </a:t>
            </a:r>
            <a:r>
              <a:rPr sz="1700" spc="135" dirty="0">
                <a:solidFill>
                  <a:srgbClr val="F9FDFF"/>
                </a:solidFill>
                <a:latin typeface="Palatino Linotype"/>
                <a:cs typeface="Palatino Linotype"/>
              </a:rPr>
              <a:t>commerce</a:t>
            </a:r>
            <a:r>
              <a:rPr sz="1700" spc="20" dirty="0">
                <a:solidFill>
                  <a:srgbClr val="F9FDFF"/>
                </a:solidFill>
                <a:latin typeface="Palatino Linotype"/>
                <a:cs typeface="Palatino Linotype"/>
              </a:rPr>
              <a:t> </a:t>
            </a:r>
            <a:r>
              <a:rPr sz="1700" spc="114" dirty="0">
                <a:solidFill>
                  <a:srgbClr val="F9FDFF"/>
                </a:solidFill>
                <a:latin typeface="Palatino Linotype"/>
                <a:cs typeface="Palatino Linotype"/>
              </a:rPr>
              <a:t>and</a:t>
            </a:r>
            <a:r>
              <a:rPr sz="1700" spc="15" dirty="0">
                <a:solidFill>
                  <a:srgbClr val="F9FDFF"/>
                </a:solidFill>
                <a:latin typeface="Palatino Linotype"/>
                <a:cs typeface="Palatino Linotype"/>
              </a:rPr>
              <a:t> </a:t>
            </a:r>
            <a:r>
              <a:rPr sz="1700" spc="114" dirty="0">
                <a:solidFill>
                  <a:srgbClr val="F9FDFF"/>
                </a:solidFill>
                <a:latin typeface="Palatino Linotype"/>
                <a:cs typeface="Palatino Linotype"/>
              </a:rPr>
              <a:t>IT</a:t>
            </a:r>
            <a:r>
              <a:rPr sz="1700" spc="15" dirty="0">
                <a:solidFill>
                  <a:srgbClr val="F9FDFF"/>
                </a:solidFill>
                <a:latin typeface="Palatino Linotype"/>
                <a:cs typeface="Palatino Linotype"/>
              </a:rPr>
              <a:t> </a:t>
            </a:r>
            <a:r>
              <a:rPr sz="1700" spc="120" dirty="0">
                <a:solidFill>
                  <a:srgbClr val="F9FDFF"/>
                </a:solidFill>
                <a:latin typeface="Palatino Linotype"/>
                <a:cs typeface="Palatino Linotype"/>
              </a:rPr>
              <a:t>education  </a:t>
            </a:r>
            <a:r>
              <a:rPr sz="1700" spc="130" dirty="0">
                <a:solidFill>
                  <a:srgbClr val="F9FDFF"/>
                </a:solidFill>
                <a:latin typeface="Palatino Linotype"/>
                <a:cs typeface="Palatino Linotype"/>
              </a:rPr>
              <a:t>Amphitheatre </a:t>
            </a:r>
            <a:r>
              <a:rPr sz="1700" spc="114" dirty="0">
                <a:solidFill>
                  <a:srgbClr val="F9FDFF"/>
                </a:solidFill>
                <a:latin typeface="Palatino Linotype"/>
                <a:cs typeface="Palatino Linotype"/>
              </a:rPr>
              <a:t>and </a:t>
            </a:r>
            <a:r>
              <a:rPr sz="1700" spc="130" dirty="0">
                <a:solidFill>
                  <a:srgbClr val="F9FDFF"/>
                </a:solidFill>
                <a:latin typeface="Palatino Linotype"/>
                <a:cs typeface="Palatino Linotype"/>
              </a:rPr>
              <a:t>large</a:t>
            </a:r>
            <a:r>
              <a:rPr sz="1700" spc="-229" dirty="0">
                <a:solidFill>
                  <a:srgbClr val="F9FDFF"/>
                </a:solidFill>
                <a:latin typeface="Palatino Linotype"/>
                <a:cs typeface="Palatino Linotype"/>
              </a:rPr>
              <a:t> </a:t>
            </a:r>
            <a:r>
              <a:rPr sz="1700" spc="95" dirty="0">
                <a:solidFill>
                  <a:srgbClr val="F9FDFF"/>
                </a:solidFill>
                <a:latin typeface="Palatino Linotype"/>
                <a:cs typeface="Palatino Linotype"/>
              </a:rPr>
              <a:t>playgrounds</a:t>
            </a:r>
            <a:endParaRPr sz="1700">
              <a:latin typeface="Palatino Linotype"/>
              <a:cs typeface="Palatino Linotype"/>
            </a:endParaRPr>
          </a:p>
          <a:p>
            <a:pPr marL="12700" marR="2859405">
              <a:lnSpc>
                <a:spcPct val="121300"/>
              </a:lnSpc>
            </a:pPr>
            <a:r>
              <a:rPr sz="1700" spc="170" dirty="0">
                <a:solidFill>
                  <a:srgbClr val="F9FDFF"/>
                </a:solidFill>
                <a:latin typeface="Palatino Linotype"/>
                <a:cs typeface="Palatino Linotype"/>
              </a:rPr>
              <a:t>State-of-the-art</a:t>
            </a:r>
            <a:r>
              <a:rPr sz="1700" spc="15" dirty="0">
                <a:solidFill>
                  <a:srgbClr val="F9FDFF"/>
                </a:solidFill>
                <a:latin typeface="Palatino Linotype"/>
                <a:cs typeface="Palatino Linotype"/>
              </a:rPr>
              <a:t> </a:t>
            </a:r>
            <a:r>
              <a:rPr sz="1700" spc="110" dirty="0">
                <a:solidFill>
                  <a:srgbClr val="F9FDFF"/>
                </a:solidFill>
                <a:latin typeface="Palatino Linotype"/>
                <a:cs typeface="Palatino Linotype"/>
              </a:rPr>
              <a:t>computer</a:t>
            </a:r>
            <a:r>
              <a:rPr sz="1700" spc="20" dirty="0">
                <a:solidFill>
                  <a:srgbClr val="F9FDFF"/>
                </a:solidFill>
                <a:latin typeface="Palatino Linotype"/>
                <a:cs typeface="Palatino Linotype"/>
              </a:rPr>
              <a:t> </a:t>
            </a:r>
            <a:r>
              <a:rPr sz="1700" spc="120" dirty="0">
                <a:solidFill>
                  <a:srgbClr val="F9FDFF"/>
                </a:solidFill>
                <a:latin typeface="Palatino Linotype"/>
                <a:cs typeface="Palatino Linotype"/>
              </a:rPr>
              <a:t>lab</a:t>
            </a:r>
            <a:r>
              <a:rPr sz="1700" spc="20" dirty="0">
                <a:solidFill>
                  <a:srgbClr val="F9FDFF"/>
                </a:solidFill>
                <a:latin typeface="Palatino Linotype"/>
                <a:cs typeface="Palatino Linotype"/>
              </a:rPr>
              <a:t> </a:t>
            </a:r>
            <a:r>
              <a:rPr sz="1700" spc="100" dirty="0">
                <a:solidFill>
                  <a:srgbClr val="F9FDFF"/>
                </a:solidFill>
                <a:latin typeface="Palatino Linotype"/>
                <a:cs typeface="Palatino Linotype"/>
              </a:rPr>
              <a:t>with</a:t>
            </a:r>
            <a:r>
              <a:rPr sz="1700" spc="15" dirty="0">
                <a:solidFill>
                  <a:srgbClr val="F9FDFF"/>
                </a:solidFill>
                <a:latin typeface="Palatino Linotype"/>
                <a:cs typeface="Palatino Linotype"/>
              </a:rPr>
              <a:t> </a:t>
            </a:r>
            <a:r>
              <a:rPr sz="1700" spc="100" dirty="0">
                <a:solidFill>
                  <a:srgbClr val="F9FDFF"/>
                </a:solidFill>
                <a:latin typeface="Palatino Linotype"/>
                <a:cs typeface="Palatino Linotype"/>
              </a:rPr>
              <a:t>broadband</a:t>
            </a:r>
            <a:r>
              <a:rPr sz="1700" spc="20" dirty="0">
                <a:solidFill>
                  <a:srgbClr val="F9FDFF"/>
                </a:solidFill>
                <a:latin typeface="Palatino Linotype"/>
                <a:cs typeface="Palatino Linotype"/>
              </a:rPr>
              <a:t> </a:t>
            </a:r>
            <a:r>
              <a:rPr sz="1700" spc="135" dirty="0">
                <a:solidFill>
                  <a:srgbClr val="F9FDFF"/>
                </a:solidFill>
                <a:latin typeface="Palatino Linotype"/>
                <a:cs typeface="Palatino Linotype"/>
              </a:rPr>
              <a:t>connection  </a:t>
            </a:r>
            <a:r>
              <a:rPr sz="1700" spc="105" dirty="0">
                <a:solidFill>
                  <a:srgbClr val="F9FDFF"/>
                </a:solidFill>
                <a:latin typeface="Palatino Linotype"/>
                <a:cs typeface="Palatino Linotype"/>
              </a:rPr>
              <a:t>Air-conditioned</a:t>
            </a:r>
            <a:r>
              <a:rPr sz="1700" dirty="0">
                <a:solidFill>
                  <a:srgbClr val="F9FDFF"/>
                </a:solidFill>
                <a:latin typeface="Palatino Linotype"/>
                <a:cs typeface="Palatino Linotype"/>
              </a:rPr>
              <a:t> </a:t>
            </a:r>
            <a:r>
              <a:rPr sz="1700" spc="150" dirty="0">
                <a:solidFill>
                  <a:srgbClr val="F9FDFF"/>
                </a:solidFill>
                <a:latin typeface="Palatino Linotype"/>
                <a:cs typeface="Palatino Linotype"/>
              </a:rPr>
              <a:t>stair</a:t>
            </a:r>
            <a:r>
              <a:rPr sz="1700" spc="5" dirty="0">
                <a:solidFill>
                  <a:srgbClr val="F9FDFF"/>
                </a:solidFill>
                <a:latin typeface="Palatino Linotype"/>
                <a:cs typeface="Palatino Linotype"/>
              </a:rPr>
              <a:t> </a:t>
            </a:r>
            <a:r>
              <a:rPr sz="1700" spc="114" dirty="0">
                <a:solidFill>
                  <a:srgbClr val="F9FDFF"/>
                </a:solidFill>
                <a:latin typeface="Palatino Linotype"/>
                <a:cs typeface="Palatino Linotype"/>
              </a:rPr>
              <a:t>type</a:t>
            </a:r>
            <a:r>
              <a:rPr sz="1700" spc="5" dirty="0">
                <a:solidFill>
                  <a:srgbClr val="F9FDFF"/>
                </a:solidFill>
                <a:latin typeface="Palatino Linotype"/>
                <a:cs typeface="Palatino Linotype"/>
              </a:rPr>
              <a:t> </a:t>
            </a:r>
            <a:r>
              <a:rPr sz="1700" spc="160" dirty="0">
                <a:solidFill>
                  <a:srgbClr val="F9FDFF"/>
                </a:solidFill>
                <a:latin typeface="Palatino Linotype"/>
                <a:cs typeface="Palatino Linotype"/>
              </a:rPr>
              <a:t>class</a:t>
            </a:r>
            <a:r>
              <a:rPr sz="1700" spc="5" dirty="0">
                <a:solidFill>
                  <a:srgbClr val="F9FDFF"/>
                </a:solidFill>
                <a:latin typeface="Palatino Linotype"/>
                <a:cs typeface="Palatino Linotype"/>
              </a:rPr>
              <a:t> </a:t>
            </a:r>
            <a:r>
              <a:rPr sz="1700" spc="105" dirty="0">
                <a:solidFill>
                  <a:srgbClr val="F9FDFF"/>
                </a:solidFill>
                <a:latin typeface="Palatino Linotype"/>
                <a:cs typeface="Palatino Linotype"/>
              </a:rPr>
              <a:t>rooms</a:t>
            </a:r>
            <a:endParaRPr sz="1700">
              <a:latin typeface="Palatino Linotype"/>
              <a:cs typeface="Palatino Linotype"/>
            </a:endParaRPr>
          </a:p>
          <a:p>
            <a:pPr marL="12700" marR="2903855">
              <a:lnSpc>
                <a:spcPct val="121300"/>
              </a:lnSpc>
            </a:pPr>
            <a:r>
              <a:rPr sz="1700" spc="160" dirty="0">
                <a:solidFill>
                  <a:srgbClr val="F9FDFF"/>
                </a:solidFill>
                <a:latin typeface="Palatino Linotype"/>
                <a:cs typeface="Palatino Linotype"/>
              </a:rPr>
              <a:t>Latest</a:t>
            </a:r>
            <a:r>
              <a:rPr sz="1700" spc="5" dirty="0">
                <a:solidFill>
                  <a:srgbClr val="F9FDFF"/>
                </a:solidFill>
                <a:latin typeface="Palatino Linotype"/>
                <a:cs typeface="Palatino Linotype"/>
              </a:rPr>
              <a:t> </a:t>
            </a:r>
            <a:r>
              <a:rPr sz="1700" spc="145" dirty="0">
                <a:solidFill>
                  <a:srgbClr val="F9FDFF"/>
                </a:solidFill>
                <a:latin typeface="Palatino Linotype"/>
                <a:cs typeface="Palatino Linotype"/>
              </a:rPr>
              <a:t>teaching</a:t>
            </a:r>
            <a:r>
              <a:rPr sz="1700" spc="5" dirty="0">
                <a:solidFill>
                  <a:srgbClr val="F9FDFF"/>
                </a:solidFill>
                <a:latin typeface="Palatino Linotype"/>
                <a:cs typeface="Palatino Linotype"/>
              </a:rPr>
              <a:t> </a:t>
            </a:r>
            <a:r>
              <a:rPr sz="1700" spc="105" dirty="0">
                <a:solidFill>
                  <a:srgbClr val="F9FDFF"/>
                </a:solidFill>
                <a:latin typeface="Palatino Linotype"/>
                <a:cs typeface="Palatino Linotype"/>
              </a:rPr>
              <a:t>aids</a:t>
            </a:r>
            <a:r>
              <a:rPr sz="1700" spc="10" dirty="0">
                <a:solidFill>
                  <a:srgbClr val="F9FDFF"/>
                </a:solidFill>
                <a:latin typeface="Palatino Linotype"/>
                <a:cs typeface="Palatino Linotype"/>
              </a:rPr>
              <a:t> </a:t>
            </a:r>
            <a:r>
              <a:rPr sz="1700" spc="130" dirty="0">
                <a:solidFill>
                  <a:srgbClr val="F9FDFF"/>
                </a:solidFill>
                <a:latin typeface="Palatino Linotype"/>
                <a:cs typeface="Palatino Linotype"/>
              </a:rPr>
              <a:t>such</a:t>
            </a:r>
            <a:r>
              <a:rPr sz="1700" spc="5" dirty="0">
                <a:solidFill>
                  <a:srgbClr val="F9FDFF"/>
                </a:solidFill>
                <a:latin typeface="Palatino Linotype"/>
                <a:cs typeface="Palatino Linotype"/>
              </a:rPr>
              <a:t> </a:t>
            </a:r>
            <a:r>
              <a:rPr sz="1700" spc="175" dirty="0">
                <a:solidFill>
                  <a:srgbClr val="F9FDFF"/>
                </a:solidFill>
                <a:latin typeface="Palatino Linotype"/>
                <a:cs typeface="Palatino Linotype"/>
              </a:rPr>
              <a:t>as</a:t>
            </a:r>
            <a:r>
              <a:rPr sz="1700" spc="5" dirty="0">
                <a:solidFill>
                  <a:srgbClr val="F9FDFF"/>
                </a:solidFill>
                <a:latin typeface="Palatino Linotype"/>
                <a:cs typeface="Palatino Linotype"/>
              </a:rPr>
              <a:t> </a:t>
            </a:r>
            <a:r>
              <a:rPr sz="1700" spc="35" dirty="0">
                <a:solidFill>
                  <a:srgbClr val="F9FDFF"/>
                </a:solidFill>
                <a:latin typeface="Palatino Linotype"/>
                <a:cs typeface="Palatino Linotype"/>
              </a:rPr>
              <a:t>LCD,</a:t>
            </a:r>
            <a:r>
              <a:rPr sz="1700" spc="10" dirty="0">
                <a:solidFill>
                  <a:srgbClr val="F9FDFF"/>
                </a:solidFill>
                <a:latin typeface="Palatino Linotype"/>
                <a:cs typeface="Palatino Linotype"/>
              </a:rPr>
              <a:t> </a:t>
            </a:r>
            <a:r>
              <a:rPr sz="1700" spc="130" dirty="0">
                <a:solidFill>
                  <a:srgbClr val="F9FDFF"/>
                </a:solidFill>
                <a:latin typeface="Palatino Linotype"/>
                <a:cs typeface="Palatino Linotype"/>
              </a:rPr>
              <a:t>Projector,</a:t>
            </a:r>
            <a:r>
              <a:rPr sz="1700" spc="5" dirty="0">
                <a:solidFill>
                  <a:srgbClr val="F9FDFF"/>
                </a:solidFill>
                <a:latin typeface="Palatino Linotype"/>
                <a:cs typeface="Palatino Linotype"/>
              </a:rPr>
              <a:t> </a:t>
            </a:r>
            <a:r>
              <a:rPr sz="1700" spc="105" dirty="0">
                <a:solidFill>
                  <a:srgbClr val="F9FDFF"/>
                </a:solidFill>
                <a:latin typeface="Palatino Linotype"/>
                <a:cs typeface="Palatino Linotype"/>
              </a:rPr>
              <a:t>laptops,</a:t>
            </a:r>
            <a:r>
              <a:rPr sz="1700" spc="10" dirty="0">
                <a:solidFill>
                  <a:srgbClr val="F9FDFF"/>
                </a:solidFill>
                <a:latin typeface="Palatino Linotype"/>
                <a:cs typeface="Palatino Linotype"/>
              </a:rPr>
              <a:t> </a:t>
            </a:r>
            <a:r>
              <a:rPr sz="1700" spc="15" dirty="0">
                <a:solidFill>
                  <a:srgbClr val="F9FDFF"/>
                </a:solidFill>
                <a:latin typeface="Palatino Linotype"/>
                <a:cs typeface="Palatino Linotype"/>
              </a:rPr>
              <a:t>OHP  </a:t>
            </a:r>
            <a:r>
              <a:rPr sz="1700" spc="80" dirty="0">
                <a:solidFill>
                  <a:srgbClr val="F9FDFF"/>
                </a:solidFill>
                <a:latin typeface="Palatino Linotype"/>
                <a:cs typeface="Palatino Linotype"/>
              </a:rPr>
              <a:t>Auditorium </a:t>
            </a:r>
            <a:r>
              <a:rPr sz="1700" spc="95" dirty="0">
                <a:solidFill>
                  <a:srgbClr val="F9FDFF"/>
                </a:solidFill>
                <a:latin typeface="Palatino Linotype"/>
                <a:cs typeface="Palatino Linotype"/>
              </a:rPr>
              <a:t>for </a:t>
            </a:r>
            <a:r>
              <a:rPr sz="1700" spc="140" dirty="0">
                <a:solidFill>
                  <a:srgbClr val="F9FDFF"/>
                </a:solidFill>
                <a:latin typeface="Palatino Linotype"/>
                <a:cs typeface="Palatino Linotype"/>
              </a:rPr>
              <a:t>Functions </a:t>
            </a:r>
            <a:r>
              <a:rPr sz="1700" spc="114" dirty="0">
                <a:solidFill>
                  <a:srgbClr val="F9FDFF"/>
                </a:solidFill>
                <a:latin typeface="Palatino Linotype"/>
                <a:cs typeface="Palatino Linotype"/>
              </a:rPr>
              <a:t>and</a:t>
            </a:r>
            <a:r>
              <a:rPr sz="1700" spc="-295" dirty="0">
                <a:solidFill>
                  <a:srgbClr val="F9FDFF"/>
                </a:solidFill>
                <a:latin typeface="Palatino Linotype"/>
                <a:cs typeface="Palatino Linotype"/>
              </a:rPr>
              <a:t> </a:t>
            </a:r>
            <a:r>
              <a:rPr sz="1700" spc="155" dirty="0">
                <a:solidFill>
                  <a:srgbClr val="F9FDFF"/>
                </a:solidFill>
                <a:latin typeface="Palatino Linotype"/>
                <a:cs typeface="Palatino Linotype"/>
              </a:rPr>
              <a:t>Events</a:t>
            </a:r>
            <a:endParaRPr sz="1700">
              <a:latin typeface="Palatino Linotype"/>
              <a:cs typeface="Palatino Linotype"/>
            </a:endParaRPr>
          </a:p>
          <a:p>
            <a:pPr marL="12700">
              <a:lnSpc>
                <a:spcPct val="100000"/>
              </a:lnSpc>
              <a:spcBef>
                <a:spcPts val="434"/>
              </a:spcBef>
            </a:pPr>
            <a:r>
              <a:rPr sz="1700" spc="110" dirty="0">
                <a:solidFill>
                  <a:srgbClr val="F9FDFF"/>
                </a:solidFill>
                <a:latin typeface="Palatino Linotype"/>
                <a:cs typeface="Palatino Linotype"/>
              </a:rPr>
              <a:t>Library</a:t>
            </a:r>
            <a:r>
              <a:rPr sz="1700" dirty="0">
                <a:solidFill>
                  <a:srgbClr val="F9FDFF"/>
                </a:solidFill>
                <a:latin typeface="Palatino Linotype"/>
                <a:cs typeface="Palatino Linotype"/>
              </a:rPr>
              <a:t> </a:t>
            </a:r>
            <a:r>
              <a:rPr sz="1700" spc="100" dirty="0">
                <a:solidFill>
                  <a:srgbClr val="F9FDFF"/>
                </a:solidFill>
                <a:latin typeface="Palatino Linotype"/>
                <a:cs typeface="Palatino Linotype"/>
              </a:rPr>
              <a:t>with</a:t>
            </a:r>
            <a:r>
              <a:rPr sz="1700" spc="5" dirty="0">
                <a:solidFill>
                  <a:srgbClr val="F9FDFF"/>
                </a:solidFill>
                <a:latin typeface="Palatino Linotype"/>
                <a:cs typeface="Palatino Linotype"/>
              </a:rPr>
              <a:t> </a:t>
            </a:r>
            <a:r>
              <a:rPr sz="1700" spc="120" dirty="0">
                <a:solidFill>
                  <a:srgbClr val="F9FDFF"/>
                </a:solidFill>
                <a:latin typeface="Palatino Linotype"/>
                <a:cs typeface="Palatino Linotype"/>
              </a:rPr>
              <a:t>Books</a:t>
            </a:r>
            <a:r>
              <a:rPr sz="1700" spc="5" dirty="0">
                <a:solidFill>
                  <a:srgbClr val="F9FDFF"/>
                </a:solidFill>
                <a:latin typeface="Palatino Linotype"/>
                <a:cs typeface="Palatino Linotype"/>
              </a:rPr>
              <a:t> </a:t>
            </a:r>
            <a:r>
              <a:rPr sz="1700" spc="114" dirty="0">
                <a:solidFill>
                  <a:srgbClr val="F9FDFF"/>
                </a:solidFill>
                <a:latin typeface="Palatino Linotype"/>
                <a:cs typeface="Palatino Linotype"/>
              </a:rPr>
              <a:t>and</a:t>
            </a:r>
            <a:r>
              <a:rPr sz="1700" spc="5" dirty="0">
                <a:solidFill>
                  <a:srgbClr val="F9FDFF"/>
                </a:solidFill>
                <a:latin typeface="Palatino Linotype"/>
                <a:cs typeface="Palatino Linotype"/>
              </a:rPr>
              <a:t> </a:t>
            </a:r>
            <a:r>
              <a:rPr sz="1700" spc="170" dirty="0">
                <a:solidFill>
                  <a:srgbClr val="F9FDFF"/>
                </a:solidFill>
                <a:latin typeface="Palatino Linotype"/>
                <a:cs typeface="Palatino Linotype"/>
              </a:rPr>
              <a:t>Recent</a:t>
            </a:r>
            <a:r>
              <a:rPr sz="1700" spc="5" dirty="0">
                <a:solidFill>
                  <a:srgbClr val="F9FDFF"/>
                </a:solidFill>
                <a:latin typeface="Palatino Linotype"/>
                <a:cs typeface="Palatino Linotype"/>
              </a:rPr>
              <a:t> </a:t>
            </a:r>
            <a:r>
              <a:rPr sz="1700" spc="145" dirty="0">
                <a:solidFill>
                  <a:srgbClr val="F9FDFF"/>
                </a:solidFill>
                <a:latin typeface="Palatino Linotype"/>
                <a:cs typeface="Palatino Linotype"/>
              </a:rPr>
              <a:t>Journals/Mags</a:t>
            </a:r>
            <a:endParaRPr sz="1700">
              <a:latin typeface="Palatino Linotype"/>
              <a:cs typeface="Palatino Linotype"/>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5686425"/>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016000" y="7119604"/>
            <a:ext cx="3359785" cy="604520"/>
          </a:xfrm>
          <a:prstGeom prst="rect">
            <a:avLst/>
          </a:prstGeom>
        </p:spPr>
        <p:txBody>
          <a:bodyPr vert="horz" wrap="square" lIns="0" tIns="12700" rIns="0" bIns="0" rtlCol="0">
            <a:spAutoFit/>
          </a:bodyPr>
          <a:lstStyle/>
          <a:p>
            <a:pPr marL="12700">
              <a:lnSpc>
                <a:spcPct val="100000"/>
              </a:lnSpc>
              <a:spcBef>
                <a:spcPts val="100"/>
              </a:spcBef>
            </a:pPr>
            <a:r>
              <a:rPr sz="3800" spc="425" dirty="0">
                <a:solidFill>
                  <a:srgbClr val="2D414D"/>
                </a:solidFill>
                <a:latin typeface="Palatino Linotype"/>
                <a:cs typeface="Palatino Linotype"/>
              </a:rPr>
              <a:t>LIFE </a:t>
            </a:r>
            <a:r>
              <a:rPr sz="3800" spc="320" dirty="0">
                <a:solidFill>
                  <a:srgbClr val="2D414D"/>
                </a:solidFill>
                <a:latin typeface="Palatino Linotype"/>
                <a:cs typeface="Palatino Linotype"/>
              </a:rPr>
              <a:t>AT</a:t>
            </a:r>
            <a:r>
              <a:rPr sz="3800" spc="140" dirty="0">
                <a:solidFill>
                  <a:srgbClr val="2D414D"/>
                </a:solidFill>
                <a:latin typeface="Palatino Linotype"/>
                <a:cs typeface="Palatino Linotype"/>
              </a:rPr>
              <a:t> </a:t>
            </a:r>
            <a:r>
              <a:rPr sz="3800" spc="565" dirty="0">
                <a:solidFill>
                  <a:srgbClr val="2D414D"/>
                </a:solidFill>
                <a:latin typeface="Palatino Linotype"/>
                <a:cs typeface="Palatino Linotype"/>
              </a:rPr>
              <a:t>SBS</a:t>
            </a:r>
            <a:endParaRPr sz="3800">
              <a:latin typeface="Palatino Linotype"/>
              <a:cs typeface="Palatino Linotype"/>
            </a:endParaRPr>
          </a:p>
        </p:txBody>
      </p:sp>
      <p:sp>
        <p:nvSpPr>
          <p:cNvPr id="4" name="object 4"/>
          <p:cNvSpPr/>
          <p:nvPr/>
        </p:nvSpPr>
        <p:spPr>
          <a:xfrm>
            <a:off x="0" y="9258300"/>
            <a:ext cx="5902325" cy="209550"/>
          </a:xfrm>
          <a:custGeom>
            <a:avLst/>
            <a:gdLst/>
            <a:ahLst/>
            <a:cxnLst/>
            <a:rect l="l" t="t" r="r" b="b"/>
            <a:pathLst>
              <a:path w="5902325" h="209550">
                <a:moveTo>
                  <a:pt x="0" y="0"/>
                </a:moveTo>
                <a:lnTo>
                  <a:pt x="5901771" y="0"/>
                </a:lnTo>
                <a:lnTo>
                  <a:pt x="5901771" y="209549"/>
                </a:lnTo>
                <a:lnTo>
                  <a:pt x="0" y="209549"/>
                </a:lnTo>
                <a:lnTo>
                  <a:pt x="0" y="0"/>
                </a:lnTo>
                <a:close/>
              </a:path>
            </a:pathLst>
          </a:custGeom>
          <a:solidFill>
            <a:srgbClr val="2D414D"/>
          </a:solidFill>
        </p:spPr>
        <p:txBody>
          <a:bodyPr wrap="square" lIns="0" tIns="0" rIns="0" bIns="0" rtlCol="0"/>
          <a:lstStyle/>
          <a:p>
            <a:endParaRPr/>
          </a:p>
        </p:txBody>
      </p:sp>
      <p:sp>
        <p:nvSpPr>
          <p:cNvPr id="5" name="object 5"/>
          <p:cNvSpPr txBox="1"/>
          <p:nvPr/>
        </p:nvSpPr>
        <p:spPr>
          <a:xfrm>
            <a:off x="7665629" y="6211490"/>
            <a:ext cx="9553575" cy="2311400"/>
          </a:xfrm>
          <a:prstGeom prst="rect">
            <a:avLst/>
          </a:prstGeom>
        </p:spPr>
        <p:txBody>
          <a:bodyPr vert="horz" wrap="square" lIns="0" tIns="12700" rIns="0" bIns="0" rtlCol="0">
            <a:spAutoFit/>
          </a:bodyPr>
          <a:lstStyle/>
          <a:p>
            <a:pPr marL="12700" marR="5080">
              <a:lnSpc>
                <a:spcPct val="125000"/>
              </a:lnSpc>
              <a:spcBef>
                <a:spcPts val="100"/>
              </a:spcBef>
            </a:pPr>
            <a:r>
              <a:rPr sz="3000" spc="250" dirty="0">
                <a:solidFill>
                  <a:srgbClr val="F9FDFF"/>
                </a:solidFill>
                <a:latin typeface="Palatino Linotype"/>
                <a:cs typeface="Palatino Linotype"/>
              </a:rPr>
              <a:t>Every</a:t>
            </a:r>
            <a:r>
              <a:rPr sz="3000" spc="10" dirty="0">
                <a:solidFill>
                  <a:srgbClr val="F9FDFF"/>
                </a:solidFill>
                <a:latin typeface="Palatino Linotype"/>
                <a:cs typeface="Palatino Linotype"/>
              </a:rPr>
              <a:t> </a:t>
            </a:r>
            <a:r>
              <a:rPr sz="3000" spc="275" dirty="0">
                <a:solidFill>
                  <a:srgbClr val="F9FDFF"/>
                </a:solidFill>
                <a:latin typeface="Palatino Linotype"/>
                <a:cs typeface="Palatino Linotype"/>
              </a:rPr>
              <a:t>year</a:t>
            </a:r>
            <a:r>
              <a:rPr sz="3000" spc="15" dirty="0">
                <a:solidFill>
                  <a:srgbClr val="F9FDFF"/>
                </a:solidFill>
                <a:latin typeface="Palatino Linotype"/>
                <a:cs typeface="Palatino Linotype"/>
              </a:rPr>
              <a:t> </a:t>
            </a:r>
            <a:r>
              <a:rPr sz="3000" spc="215" dirty="0">
                <a:solidFill>
                  <a:srgbClr val="F9FDFF"/>
                </a:solidFill>
                <a:latin typeface="Palatino Linotype"/>
                <a:cs typeface="Palatino Linotype"/>
              </a:rPr>
              <a:t>ZET</a:t>
            </a:r>
            <a:r>
              <a:rPr sz="3000" spc="15" dirty="0">
                <a:solidFill>
                  <a:srgbClr val="F9FDFF"/>
                </a:solidFill>
                <a:latin typeface="Palatino Linotype"/>
                <a:cs typeface="Palatino Linotype"/>
              </a:rPr>
              <a:t> </a:t>
            </a:r>
            <a:r>
              <a:rPr sz="3000" spc="215" dirty="0">
                <a:solidFill>
                  <a:srgbClr val="F9FDFF"/>
                </a:solidFill>
                <a:latin typeface="Palatino Linotype"/>
                <a:cs typeface="Palatino Linotype"/>
              </a:rPr>
              <a:t>organizes</a:t>
            </a:r>
            <a:r>
              <a:rPr sz="3000" spc="10" dirty="0">
                <a:solidFill>
                  <a:srgbClr val="F9FDFF"/>
                </a:solidFill>
                <a:latin typeface="Palatino Linotype"/>
                <a:cs typeface="Palatino Linotype"/>
              </a:rPr>
              <a:t> </a:t>
            </a:r>
            <a:r>
              <a:rPr sz="3000" spc="200" dirty="0">
                <a:solidFill>
                  <a:srgbClr val="F9FDFF"/>
                </a:solidFill>
                <a:latin typeface="Palatino Linotype"/>
                <a:cs typeface="Palatino Linotype"/>
              </a:rPr>
              <a:t>various</a:t>
            </a:r>
            <a:r>
              <a:rPr sz="3000" spc="15" dirty="0">
                <a:solidFill>
                  <a:srgbClr val="F9FDFF"/>
                </a:solidFill>
                <a:latin typeface="Palatino Linotype"/>
                <a:cs typeface="Palatino Linotype"/>
              </a:rPr>
              <a:t> </a:t>
            </a:r>
            <a:r>
              <a:rPr sz="3000" spc="250" dirty="0">
                <a:solidFill>
                  <a:srgbClr val="F9FDFF"/>
                </a:solidFill>
                <a:latin typeface="Palatino Linotype"/>
                <a:cs typeface="Palatino Linotype"/>
              </a:rPr>
              <a:t>activities</a:t>
            </a:r>
            <a:r>
              <a:rPr sz="3000" spc="15" dirty="0">
                <a:solidFill>
                  <a:srgbClr val="F9FDFF"/>
                </a:solidFill>
                <a:latin typeface="Palatino Linotype"/>
                <a:cs typeface="Palatino Linotype"/>
              </a:rPr>
              <a:t> </a:t>
            </a:r>
            <a:r>
              <a:rPr sz="3000" spc="185" dirty="0">
                <a:solidFill>
                  <a:srgbClr val="F9FDFF"/>
                </a:solidFill>
                <a:latin typeface="Palatino Linotype"/>
                <a:cs typeface="Palatino Linotype"/>
              </a:rPr>
              <a:t>in</a:t>
            </a:r>
            <a:r>
              <a:rPr sz="3000" spc="10" dirty="0">
                <a:solidFill>
                  <a:srgbClr val="F9FDFF"/>
                </a:solidFill>
                <a:latin typeface="Palatino Linotype"/>
                <a:cs typeface="Palatino Linotype"/>
              </a:rPr>
              <a:t> </a:t>
            </a:r>
            <a:r>
              <a:rPr sz="3000" spc="245" dirty="0">
                <a:solidFill>
                  <a:srgbClr val="F9FDFF"/>
                </a:solidFill>
                <a:latin typeface="Palatino Linotype"/>
                <a:cs typeface="Palatino Linotype"/>
              </a:rPr>
              <a:t>its  </a:t>
            </a:r>
            <a:r>
              <a:rPr sz="3000" spc="370" dirty="0">
                <a:solidFill>
                  <a:srgbClr val="F9FDFF"/>
                </a:solidFill>
                <a:latin typeface="Palatino Linotype"/>
                <a:cs typeface="Palatino Linotype"/>
              </a:rPr>
              <a:t>SBS</a:t>
            </a:r>
            <a:r>
              <a:rPr sz="3000" spc="10" dirty="0">
                <a:solidFill>
                  <a:srgbClr val="F9FDFF"/>
                </a:solidFill>
                <a:latin typeface="Palatino Linotype"/>
                <a:cs typeface="Palatino Linotype"/>
              </a:rPr>
              <a:t> </a:t>
            </a:r>
            <a:r>
              <a:rPr sz="3000" spc="160" dirty="0">
                <a:solidFill>
                  <a:srgbClr val="F9FDFF"/>
                </a:solidFill>
                <a:latin typeface="Palatino Linotype"/>
                <a:cs typeface="Palatino Linotype"/>
              </a:rPr>
              <a:t>Campus</a:t>
            </a:r>
            <a:r>
              <a:rPr sz="3000" spc="10" dirty="0">
                <a:solidFill>
                  <a:srgbClr val="F9FDFF"/>
                </a:solidFill>
                <a:latin typeface="Palatino Linotype"/>
                <a:cs typeface="Palatino Linotype"/>
              </a:rPr>
              <a:t> </a:t>
            </a:r>
            <a:r>
              <a:rPr sz="3000" spc="240" dirty="0">
                <a:solidFill>
                  <a:srgbClr val="F9FDFF"/>
                </a:solidFill>
                <a:latin typeface="Palatino Linotype"/>
                <a:cs typeface="Palatino Linotype"/>
              </a:rPr>
              <a:t>such</a:t>
            </a:r>
            <a:r>
              <a:rPr sz="3000" spc="10" dirty="0">
                <a:solidFill>
                  <a:srgbClr val="F9FDFF"/>
                </a:solidFill>
                <a:latin typeface="Palatino Linotype"/>
                <a:cs typeface="Palatino Linotype"/>
              </a:rPr>
              <a:t> </a:t>
            </a:r>
            <a:r>
              <a:rPr sz="3000" spc="315" dirty="0">
                <a:solidFill>
                  <a:srgbClr val="F9FDFF"/>
                </a:solidFill>
                <a:latin typeface="Palatino Linotype"/>
                <a:cs typeface="Palatino Linotype"/>
              </a:rPr>
              <a:t>as</a:t>
            </a:r>
            <a:r>
              <a:rPr sz="3000" spc="10" dirty="0">
                <a:solidFill>
                  <a:srgbClr val="F9FDFF"/>
                </a:solidFill>
                <a:latin typeface="Palatino Linotype"/>
                <a:cs typeface="Palatino Linotype"/>
              </a:rPr>
              <a:t> </a:t>
            </a:r>
            <a:r>
              <a:rPr sz="3000" spc="155" dirty="0">
                <a:solidFill>
                  <a:srgbClr val="F9FDFF"/>
                </a:solidFill>
                <a:latin typeface="Palatino Linotype"/>
                <a:cs typeface="Palatino Linotype"/>
              </a:rPr>
              <a:t>UMEED</a:t>
            </a:r>
            <a:r>
              <a:rPr sz="3000" spc="10" dirty="0">
                <a:solidFill>
                  <a:srgbClr val="F9FDFF"/>
                </a:solidFill>
                <a:latin typeface="Palatino Linotype"/>
                <a:cs typeface="Palatino Linotype"/>
              </a:rPr>
              <a:t> </a:t>
            </a:r>
            <a:r>
              <a:rPr sz="3000" spc="260" dirty="0">
                <a:solidFill>
                  <a:srgbClr val="F9FDFF"/>
                </a:solidFill>
                <a:latin typeface="Palatino Linotype"/>
                <a:cs typeface="Palatino Linotype"/>
              </a:rPr>
              <a:t>(Job</a:t>
            </a:r>
            <a:r>
              <a:rPr sz="3000" spc="10" dirty="0">
                <a:solidFill>
                  <a:srgbClr val="F9FDFF"/>
                </a:solidFill>
                <a:latin typeface="Palatino Linotype"/>
                <a:cs typeface="Palatino Linotype"/>
              </a:rPr>
              <a:t> </a:t>
            </a:r>
            <a:r>
              <a:rPr sz="3000" spc="240" dirty="0">
                <a:solidFill>
                  <a:srgbClr val="F9FDFF"/>
                </a:solidFill>
                <a:latin typeface="Palatino Linotype"/>
                <a:cs typeface="Palatino Linotype"/>
              </a:rPr>
              <a:t>Fair),</a:t>
            </a:r>
            <a:r>
              <a:rPr sz="3000" spc="10" dirty="0">
                <a:solidFill>
                  <a:srgbClr val="F9FDFF"/>
                </a:solidFill>
                <a:latin typeface="Palatino Linotype"/>
                <a:cs typeface="Palatino Linotype"/>
              </a:rPr>
              <a:t> </a:t>
            </a:r>
            <a:r>
              <a:rPr sz="3000" spc="235" dirty="0">
                <a:solidFill>
                  <a:srgbClr val="F9FDFF"/>
                </a:solidFill>
                <a:latin typeface="Palatino Linotype"/>
                <a:cs typeface="Palatino Linotype"/>
              </a:rPr>
              <a:t>Parwaaz  </a:t>
            </a:r>
            <a:r>
              <a:rPr sz="3000" spc="204" dirty="0">
                <a:solidFill>
                  <a:srgbClr val="F9FDFF"/>
                </a:solidFill>
                <a:latin typeface="Palatino Linotype"/>
                <a:cs typeface="Palatino Linotype"/>
              </a:rPr>
              <a:t>(Annual </a:t>
            </a:r>
            <a:r>
              <a:rPr sz="3000" spc="229" dirty="0">
                <a:solidFill>
                  <a:srgbClr val="F9FDFF"/>
                </a:solidFill>
                <a:latin typeface="Palatino Linotype"/>
                <a:cs typeface="Palatino Linotype"/>
              </a:rPr>
              <a:t>Function), </a:t>
            </a:r>
            <a:r>
              <a:rPr sz="3000" spc="170" dirty="0">
                <a:solidFill>
                  <a:srgbClr val="F9FDFF"/>
                </a:solidFill>
                <a:latin typeface="Palatino Linotype"/>
                <a:cs typeface="Palatino Linotype"/>
              </a:rPr>
              <a:t>Quwat </a:t>
            </a:r>
            <a:r>
              <a:rPr sz="3000" spc="215" dirty="0">
                <a:solidFill>
                  <a:srgbClr val="F9FDFF"/>
                </a:solidFill>
                <a:latin typeface="Palatino Linotype"/>
                <a:cs typeface="Palatino Linotype"/>
              </a:rPr>
              <a:t>(Sports </a:t>
            </a:r>
            <a:r>
              <a:rPr sz="3000" spc="175" dirty="0">
                <a:solidFill>
                  <a:srgbClr val="F9FDFF"/>
                </a:solidFill>
                <a:latin typeface="Palatino Linotype"/>
                <a:cs typeface="Palatino Linotype"/>
              </a:rPr>
              <a:t>Day), </a:t>
            </a:r>
            <a:r>
              <a:rPr sz="3000" spc="165" dirty="0">
                <a:solidFill>
                  <a:srgbClr val="F9FDFF"/>
                </a:solidFill>
                <a:latin typeface="Palatino Linotype"/>
                <a:cs typeface="Palatino Linotype"/>
              </a:rPr>
              <a:t>Alvida  </a:t>
            </a:r>
            <a:r>
              <a:rPr sz="3000" spc="229" dirty="0">
                <a:solidFill>
                  <a:srgbClr val="F9FDFF"/>
                </a:solidFill>
                <a:latin typeface="Palatino Linotype"/>
                <a:cs typeface="Palatino Linotype"/>
              </a:rPr>
              <a:t>(Farewell</a:t>
            </a:r>
            <a:r>
              <a:rPr sz="3000" spc="5" dirty="0">
                <a:solidFill>
                  <a:srgbClr val="F9FDFF"/>
                </a:solidFill>
                <a:latin typeface="Palatino Linotype"/>
                <a:cs typeface="Palatino Linotype"/>
              </a:rPr>
              <a:t> </a:t>
            </a:r>
            <a:r>
              <a:rPr sz="3000" spc="245" dirty="0">
                <a:solidFill>
                  <a:srgbClr val="F9FDFF"/>
                </a:solidFill>
                <a:latin typeface="Palatino Linotype"/>
                <a:cs typeface="Palatino Linotype"/>
              </a:rPr>
              <a:t>Party)</a:t>
            </a:r>
            <a:r>
              <a:rPr sz="3000" spc="10" dirty="0">
                <a:solidFill>
                  <a:srgbClr val="F9FDFF"/>
                </a:solidFill>
                <a:latin typeface="Palatino Linotype"/>
                <a:cs typeface="Palatino Linotype"/>
              </a:rPr>
              <a:t> </a:t>
            </a:r>
            <a:r>
              <a:rPr sz="3000" spc="210" dirty="0">
                <a:solidFill>
                  <a:srgbClr val="F9FDFF"/>
                </a:solidFill>
                <a:latin typeface="Palatino Linotype"/>
                <a:cs typeface="Palatino Linotype"/>
              </a:rPr>
              <a:t>and</a:t>
            </a:r>
            <a:r>
              <a:rPr sz="3000" spc="10" dirty="0">
                <a:solidFill>
                  <a:srgbClr val="F9FDFF"/>
                </a:solidFill>
                <a:latin typeface="Palatino Linotype"/>
                <a:cs typeface="Palatino Linotype"/>
              </a:rPr>
              <a:t> </a:t>
            </a:r>
            <a:r>
              <a:rPr sz="3000" spc="200" dirty="0">
                <a:solidFill>
                  <a:srgbClr val="F9FDFF"/>
                </a:solidFill>
                <a:latin typeface="Palatino Linotype"/>
                <a:cs typeface="Palatino Linotype"/>
              </a:rPr>
              <a:t>various</a:t>
            </a:r>
            <a:r>
              <a:rPr sz="3000" spc="10" dirty="0">
                <a:solidFill>
                  <a:srgbClr val="F9FDFF"/>
                </a:solidFill>
                <a:latin typeface="Palatino Linotype"/>
                <a:cs typeface="Palatino Linotype"/>
              </a:rPr>
              <a:t> </a:t>
            </a:r>
            <a:r>
              <a:rPr sz="3000" spc="225" dirty="0">
                <a:solidFill>
                  <a:srgbClr val="F9FDFF"/>
                </a:solidFill>
                <a:latin typeface="Palatino Linotype"/>
                <a:cs typeface="Palatino Linotype"/>
              </a:rPr>
              <a:t>scholarship</a:t>
            </a:r>
            <a:r>
              <a:rPr sz="3000" spc="10" dirty="0">
                <a:solidFill>
                  <a:srgbClr val="F9FDFF"/>
                </a:solidFill>
                <a:latin typeface="Palatino Linotype"/>
                <a:cs typeface="Palatino Linotype"/>
              </a:rPr>
              <a:t> </a:t>
            </a:r>
            <a:r>
              <a:rPr sz="3000" spc="275" dirty="0">
                <a:solidFill>
                  <a:srgbClr val="F9FDFF"/>
                </a:solidFill>
                <a:latin typeface="Palatino Linotype"/>
                <a:cs typeface="Palatino Linotype"/>
              </a:rPr>
              <a:t>tests.</a:t>
            </a:r>
            <a:endParaRPr sz="3000">
              <a:latin typeface="Palatino Linotype"/>
              <a:cs typeface="Palatino Linotype"/>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C3EBE1"/>
          </a:solidFill>
        </p:spPr>
        <p:txBody>
          <a:bodyPr wrap="square" lIns="0" tIns="0" rIns="0" bIns="0" rtlCol="0"/>
          <a:lstStyle/>
          <a:p>
            <a:endParaRPr/>
          </a:p>
        </p:txBody>
      </p:sp>
      <p:sp>
        <p:nvSpPr>
          <p:cNvPr id="3" name="object 3"/>
          <p:cNvSpPr/>
          <p:nvPr/>
        </p:nvSpPr>
        <p:spPr>
          <a:xfrm>
            <a:off x="0" y="7777075"/>
            <a:ext cx="18288000" cy="2510155"/>
          </a:xfrm>
          <a:custGeom>
            <a:avLst/>
            <a:gdLst/>
            <a:ahLst/>
            <a:cxnLst/>
            <a:rect l="l" t="t" r="r" b="b"/>
            <a:pathLst>
              <a:path w="18288000" h="2510154">
                <a:moveTo>
                  <a:pt x="0" y="0"/>
                </a:moveTo>
                <a:lnTo>
                  <a:pt x="18288001" y="0"/>
                </a:lnTo>
                <a:lnTo>
                  <a:pt x="18288001" y="2509924"/>
                </a:lnTo>
                <a:lnTo>
                  <a:pt x="0" y="2509924"/>
                </a:lnTo>
                <a:lnTo>
                  <a:pt x="0" y="0"/>
                </a:lnTo>
                <a:close/>
              </a:path>
            </a:pathLst>
          </a:custGeom>
          <a:solidFill>
            <a:srgbClr val="2D414D">
              <a:alpha val="6666"/>
            </a:srgbClr>
          </a:solidFill>
        </p:spPr>
        <p:txBody>
          <a:bodyPr wrap="square" lIns="0" tIns="0" rIns="0" bIns="0" rtlCol="0"/>
          <a:lstStyle/>
          <a:p>
            <a:endParaRPr/>
          </a:p>
        </p:txBody>
      </p:sp>
      <p:sp>
        <p:nvSpPr>
          <p:cNvPr id="4" name="object 4"/>
          <p:cNvSpPr/>
          <p:nvPr/>
        </p:nvSpPr>
        <p:spPr>
          <a:xfrm>
            <a:off x="1028700" y="4660571"/>
            <a:ext cx="3790950" cy="4600575"/>
          </a:xfrm>
          <a:custGeom>
            <a:avLst/>
            <a:gdLst/>
            <a:ahLst/>
            <a:cxnLst/>
            <a:rect l="l" t="t" r="r" b="b"/>
            <a:pathLst>
              <a:path w="3790950" h="4600575">
                <a:moveTo>
                  <a:pt x="0" y="0"/>
                </a:moveTo>
                <a:lnTo>
                  <a:pt x="3790950" y="0"/>
                </a:lnTo>
                <a:lnTo>
                  <a:pt x="3790950" y="4600575"/>
                </a:lnTo>
                <a:lnTo>
                  <a:pt x="0" y="4600575"/>
                </a:lnTo>
                <a:lnTo>
                  <a:pt x="0" y="0"/>
                </a:lnTo>
                <a:close/>
              </a:path>
            </a:pathLst>
          </a:custGeom>
          <a:solidFill>
            <a:srgbClr val="2D414D"/>
          </a:solidFill>
        </p:spPr>
        <p:txBody>
          <a:bodyPr wrap="square" lIns="0" tIns="0" rIns="0" bIns="0" rtlCol="0"/>
          <a:lstStyle/>
          <a:p>
            <a:endParaRPr/>
          </a:p>
        </p:txBody>
      </p:sp>
      <p:sp>
        <p:nvSpPr>
          <p:cNvPr id="5" name="object 5"/>
          <p:cNvSpPr/>
          <p:nvPr/>
        </p:nvSpPr>
        <p:spPr>
          <a:xfrm>
            <a:off x="8898895" y="4660571"/>
            <a:ext cx="3790950" cy="4600575"/>
          </a:xfrm>
          <a:custGeom>
            <a:avLst/>
            <a:gdLst/>
            <a:ahLst/>
            <a:cxnLst/>
            <a:rect l="l" t="t" r="r" b="b"/>
            <a:pathLst>
              <a:path w="3790950" h="4600575">
                <a:moveTo>
                  <a:pt x="0" y="0"/>
                </a:moveTo>
                <a:lnTo>
                  <a:pt x="3790950" y="0"/>
                </a:lnTo>
                <a:lnTo>
                  <a:pt x="3790950" y="4600575"/>
                </a:lnTo>
                <a:lnTo>
                  <a:pt x="0" y="4600575"/>
                </a:lnTo>
                <a:lnTo>
                  <a:pt x="0" y="0"/>
                </a:lnTo>
                <a:close/>
              </a:path>
            </a:pathLst>
          </a:custGeom>
          <a:solidFill>
            <a:srgbClr val="2D414D"/>
          </a:solidFill>
        </p:spPr>
        <p:txBody>
          <a:bodyPr wrap="square" lIns="0" tIns="0" rIns="0" bIns="0" rtlCol="0"/>
          <a:lstStyle/>
          <a:p>
            <a:endParaRPr/>
          </a:p>
        </p:txBody>
      </p:sp>
      <p:sp>
        <p:nvSpPr>
          <p:cNvPr id="6" name="object 6"/>
          <p:cNvSpPr/>
          <p:nvPr/>
        </p:nvSpPr>
        <p:spPr>
          <a:xfrm>
            <a:off x="4961358" y="4660571"/>
            <a:ext cx="3790950" cy="4600575"/>
          </a:xfrm>
          <a:custGeom>
            <a:avLst/>
            <a:gdLst/>
            <a:ahLst/>
            <a:cxnLst/>
            <a:rect l="l" t="t" r="r" b="b"/>
            <a:pathLst>
              <a:path w="3790950" h="4600575">
                <a:moveTo>
                  <a:pt x="0" y="0"/>
                </a:moveTo>
                <a:lnTo>
                  <a:pt x="3790950" y="0"/>
                </a:lnTo>
                <a:lnTo>
                  <a:pt x="3790950" y="4600575"/>
                </a:lnTo>
                <a:lnTo>
                  <a:pt x="0" y="4600575"/>
                </a:lnTo>
                <a:lnTo>
                  <a:pt x="0" y="0"/>
                </a:lnTo>
                <a:close/>
              </a:path>
            </a:pathLst>
          </a:custGeom>
          <a:solidFill>
            <a:srgbClr val="2D414D"/>
          </a:solidFill>
        </p:spPr>
        <p:txBody>
          <a:bodyPr wrap="square" lIns="0" tIns="0" rIns="0" bIns="0" rtlCol="0"/>
          <a:lstStyle/>
          <a:p>
            <a:endParaRPr/>
          </a:p>
        </p:txBody>
      </p:sp>
      <p:sp>
        <p:nvSpPr>
          <p:cNvPr id="7" name="object 7"/>
          <p:cNvSpPr txBox="1">
            <a:spLocks noGrp="1"/>
          </p:cNvSpPr>
          <p:nvPr>
            <p:ph type="title"/>
          </p:nvPr>
        </p:nvSpPr>
        <p:spPr>
          <a:prstGeom prst="rect">
            <a:avLst/>
          </a:prstGeom>
        </p:spPr>
        <p:txBody>
          <a:bodyPr vert="horz" wrap="square" lIns="0" tIns="34925" rIns="0" bIns="0" rtlCol="0">
            <a:spAutoFit/>
          </a:bodyPr>
          <a:lstStyle/>
          <a:p>
            <a:pPr marL="12700" marR="5080" indent="10795" algn="just">
              <a:lnSpc>
                <a:spcPts val="5030"/>
              </a:lnSpc>
              <a:spcBef>
                <a:spcPts val="275"/>
              </a:spcBef>
            </a:pPr>
            <a:r>
              <a:rPr spc="229" dirty="0"/>
              <a:t>Encouraging  </a:t>
            </a:r>
            <a:r>
              <a:rPr spc="250" dirty="0"/>
              <a:t>Meritocracy,  </a:t>
            </a:r>
            <a:r>
              <a:rPr spc="430" dirty="0"/>
              <a:t>E</a:t>
            </a:r>
            <a:r>
              <a:rPr spc="200" dirty="0"/>
              <a:t>m</a:t>
            </a:r>
            <a:r>
              <a:rPr spc="-70" dirty="0"/>
              <a:t>p</a:t>
            </a:r>
            <a:r>
              <a:rPr spc="180" dirty="0"/>
              <a:t>l</a:t>
            </a:r>
            <a:r>
              <a:rPr spc="100" dirty="0"/>
              <a:t>o</a:t>
            </a:r>
            <a:r>
              <a:rPr spc="240" dirty="0"/>
              <a:t>y</a:t>
            </a:r>
            <a:r>
              <a:rPr spc="200" dirty="0"/>
              <a:t>m</a:t>
            </a:r>
            <a:r>
              <a:rPr spc="300" dirty="0"/>
              <a:t>e</a:t>
            </a:r>
            <a:r>
              <a:rPr spc="295" dirty="0"/>
              <a:t>n</a:t>
            </a:r>
            <a:r>
              <a:rPr spc="385" dirty="0"/>
              <a:t>t  </a:t>
            </a:r>
            <a:r>
              <a:rPr spc="150" dirty="0"/>
              <a:t>Opportunity  </a:t>
            </a:r>
            <a:r>
              <a:rPr spc="240" dirty="0"/>
              <a:t>and</a:t>
            </a:r>
            <a:r>
              <a:rPr spc="750" dirty="0"/>
              <a:t> </a:t>
            </a:r>
            <a:r>
              <a:rPr spc="170" dirty="0"/>
              <a:t>helping</a:t>
            </a:r>
          </a:p>
        </p:txBody>
      </p:sp>
      <p:sp>
        <p:nvSpPr>
          <p:cNvPr id="8" name="object 8"/>
          <p:cNvSpPr txBox="1"/>
          <p:nvPr/>
        </p:nvSpPr>
        <p:spPr>
          <a:xfrm>
            <a:off x="13237116" y="4637881"/>
            <a:ext cx="4621530" cy="2580005"/>
          </a:xfrm>
          <a:prstGeom prst="rect">
            <a:avLst/>
          </a:prstGeom>
        </p:spPr>
        <p:txBody>
          <a:bodyPr vert="horz" wrap="square" lIns="0" tIns="34925" rIns="0" bIns="0" rtlCol="0">
            <a:spAutoFit/>
          </a:bodyPr>
          <a:lstStyle/>
          <a:p>
            <a:pPr marL="12700" marR="5080" indent="119380" algn="ctr">
              <a:lnSpc>
                <a:spcPts val="5030"/>
              </a:lnSpc>
              <a:spcBef>
                <a:spcPts val="275"/>
              </a:spcBef>
            </a:pPr>
            <a:r>
              <a:rPr sz="4200" spc="190" dirty="0">
                <a:solidFill>
                  <a:srgbClr val="2D414D"/>
                </a:solidFill>
                <a:latin typeface="Palatino Linotype"/>
                <a:cs typeface="Palatino Linotype"/>
              </a:rPr>
              <a:t>Deserving  </a:t>
            </a:r>
            <a:r>
              <a:rPr sz="4200" spc="280" dirty="0">
                <a:solidFill>
                  <a:srgbClr val="2D414D"/>
                </a:solidFill>
                <a:latin typeface="Palatino Linotype"/>
                <a:cs typeface="Palatino Linotype"/>
              </a:rPr>
              <a:t>Students </a:t>
            </a:r>
            <a:r>
              <a:rPr sz="4200" spc="114" dirty="0">
                <a:solidFill>
                  <a:srgbClr val="2D414D"/>
                </a:solidFill>
                <a:latin typeface="Palatino Linotype"/>
                <a:cs typeface="Palatino Linotype"/>
              </a:rPr>
              <a:t>who  </a:t>
            </a:r>
            <a:r>
              <a:rPr sz="4200" spc="330" dirty="0">
                <a:solidFill>
                  <a:srgbClr val="2D414D"/>
                </a:solidFill>
                <a:latin typeface="Palatino Linotype"/>
                <a:cs typeface="Palatino Linotype"/>
              </a:rPr>
              <a:t>cannot </a:t>
            </a:r>
            <a:r>
              <a:rPr sz="4200" spc="185" dirty="0">
                <a:solidFill>
                  <a:srgbClr val="2D414D"/>
                </a:solidFill>
                <a:latin typeface="Palatino Linotype"/>
                <a:cs typeface="Palatino Linotype"/>
              </a:rPr>
              <a:t>afford  </a:t>
            </a:r>
            <a:r>
              <a:rPr sz="4200" spc="150" dirty="0">
                <a:solidFill>
                  <a:srgbClr val="2D414D"/>
                </a:solidFill>
                <a:latin typeface="Palatino Linotype"/>
                <a:cs typeface="Palatino Linotype"/>
              </a:rPr>
              <a:t>Higher</a:t>
            </a:r>
            <a:r>
              <a:rPr sz="4200" spc="-235" dirty="0">
                <a:solidFill>
                  <a:srgbClr val="2D414D"/>
                </a:solidFill>
                <a:latin typeface="Palatino Linotype"/>
                <a:cs typeface="Palatino Linotype"/>
              </a:rPr>
              <a:t> </a:t>
            </a:r>
            <a:r>
              <a:rPr sz="4200" spc="245" dirty="0">
                <a:solidFill>
                  <a:srgbClr val="2D414D"/>
                </a:solidFill>
                <a:latin typeface="Palatino Linotype"/>
                <a:cs typeface="Palatino Linotype"/>
              </a:rPr>
              <a:t>Education</a:t>
            </a:r>
            <a:endParaRPr sz="4200">
              <a:latin typeface="Palatino Linotype"/>
              <a:cs typeface="Palatino Linotype"/>
            </a:endParaRPr>
          </a:p>
        </p:txBody>
      </p:sp>
      <p:sp>
        <p:nvSpPr>
          <p:cNvPr id="9" name="object 9"/>
          <p:cNvSpPr txBox="1"/>
          <p:nvPr/>
        </p:nvSpPr>
        <p:spPr>
          <a:xfrm>
            <a:off x="1555249" y="5203013"/>
            <a:ext cx="2741930" cy="1711325"/>
          </a:xfrm>
          <a:prstGeom prst="rect">
            <a:avLst/>
          </a:prstGeom>
        </p:spPr>
        <p:txBody>
          <a:bodyPr vert="horz" wrap="square" lIns="0" tIns="12700" rIns="0" bIns="0" rtlCol="0">
            <a:spAutoFit/>
          </a:bodyPr>
          <a:lstStyle/>
          <a:p>
            <a:pPr marL="12700" marR="5080" algn="ctr">
              <a:lnSpc>
                <a:spcPct val="115199"/>
              </a:lnSpc>
              <a:spcBef>
                <a:spcPts val="100"/>
              </a:spcBef>
            </a:pPr>
            <a:r>
              <a:rPr sz="3200" spc="455" dirty="0">
                <a:solidFill>
                  <a:srgbClr val="F9FDFF"/>
                </a:solidFill>
                <a:latin typeface="Palatino Linotype"/>
                <a:cs typeface="Palatino Linotype"/>
              </a:rPr>
              <a:t>E</a:t>
            </a:r>
            <a:r>
              <a:rPr sz="3200" spc="355" dirty="0">
                <a:solidFill>
                  <a:srgbClr val="F9FDFF"/>
                </a:solidFill>
                <a:latin typeface="Palatino Linotype"/>
                <a:cs typeface="Palatino Linotype"/>
              </a:rPr>
              <a:t>n</a:t>
            </a:r>
            <a:r>
              <a:rPr sz="3200" spc="420" dirty="0">
                <a:solidFill>
                  <a:srgbClr val="F9FDFF"/>
                </a:solidFill>
                <a:latin typeface="Palatino Linotype"/>
                <a:cs typeface="Palatino Linotype"/>
              </a:rPr>
              <a:t>c</a:t>
            </a:r>
            <a:r>
              <a:rPr sz="3200" spc="204" dirty="0">
                <a:solidFill>
                  <a:srgbClr val="F9FDFF"/>
                </a:solidFill>
                <a:latin typeface="Palatino Linotype"/>
                <a:cs typeface="Palatino Linotype"/>
              </a:rPr>
              <a:t>o</a:t>
            </a:r>
            <a:r>
              <a:rPr sz="3200" spc="170" dirty="0">
                <a:solidFill>
                  <a:srgbClr val="F9FDFF"/>
                </a:solidFill>
                <a:latin typeface="Palatino Linotype"/>
                <a:cs typeface="Palatino Linotype"/>
              </a:rPr>
              <a:t>u</a:t>
            </a:r>
            <a:r>
              <a:rPr sz="3200" spc="320" dirty="0">
                <a:solidFill>
                  <a:srgbClr val="F9FDFF"/>
                </a:solidFill>
                <a:latin typeface="Palatino Linotype"/>
                <a:cs typeface="Palatino Linotype"/>
              </a:rPr>
              <a:t>r</a:t>
            </a:r>
            <a:r>
              <a:rPr sz="3200" spc="470" dirty="0">
                <a:solidFill>
                  <a:srgbClr val="F9FDFF"/>
                </a:solidFill>
                <a:latin typeface="Palatino Linotype"/>
                <a:cs typeface="Palatino Linotype"/>
              </a:rPr>
              <a:t>a</a:t>
            </a:r>
            <a:r>
              <a:rPr sz="3200" spc="185" dirty="0">
                <a:solidFill>
                  <a:srgbClr val="F9FDFF"/>
                </a:solidFill>
                <a:latin typeface="Palatino Linotype"/>
                <a:cs typeface="Palatino Linotype"/>
              </a:rPr>
              <a:t>g</a:t>
            </a:r>
            <a:r>
              <a:rPr sz="3200" spc="200" dirty="0">
                <a:solidFill>
                  <a:srgbClr val="F9FDFF"/>
                </a:solidFill>
                <a:latin typeface="Palatino Linotype"/>
                <a:cs typeface="Palatino Linotype"/>
              </a:rPr>
              <a:t>i</a:t>
            </a:r>
            <a:r>
              <a:rPr sz="3200" spc="355" dirty="0">
                <a:solidFill>
                  <a:srgbClr val="F9FDFF"/>
                </a:solidFill>
                <a:latin typeface="Palatino Linotype"/>
                <a:cs typeface="Palatino Linotype"/>
              </a:rPr>
              <a:t>n</a:t>
            </a:r>
            <a:r>
              <a:rPr sz="3200" spc="55" dirty="0">
                <a:solidFill>
                  <a:srgbClr val="F9FDFF"/>
                </a:solidFill>
                <a:latin typeface="Palatino Linotype"/>
                <a:cs typeface="Palatino Linotype"/>
              </a:rPr>
              <a:t>g  </a:t>
            </a:r>
            <a:r>
              <a:rPr sz="3200" spc="265" dirty="0">
                <a:solidFill>
                  <a:srgbClr val="F9FDFF"/>
                </a:solidFill>
                <a:latin typeface="Palatino Linotype"/>
                <a:cs typeface="Palatino Linotype"/>
              </a:rPr>
              <a:t>Maritorious  </a:t>
            </a:r>
            <a:r>
              <a:rPr sz="3200" spc="325" dirty="0">
                <a:solidFill>
                  <a:srgbClr val="F9FDFF"/>
                </a:solidFill>
                <a:latin typeface="Palatino Linotype"/>
                <a:cs typeface="Palatino Linotype"/>
              </a:rPr>
              <a:t>Students</a:t>
            </a:r>
            <a:endParaRPr sz="3200">
              <a:latin typeface="Palatino Linotype"/>
              <a:cs typeface="Palatino Linotype"/>
            </a:endParaRPr>
          </a:p>
        </p:txBody>
      </p:sp>
      <p:sp>
        <p:nvSpPr>
          <p:cNvPr id="10" name="object 10"/>
          <p:cNvSpPr txBox="1"/>
          <p:nvPr/>
        </p:nvSpPr>
        <p:spPr>
          <a:xfrm>
            <a:off x="5025090" y="5203013"/>
            <a:ext cx="3728085" cy="2273300"/>
          </a:xfrm>
          <a:prstGeom prst="rect">
            <a:avLst/>
          </a:prstGeom>
        </p:spPr>
        <p:txBody>
          <a:bodyPr vert="horz" wrap="square" lIns="0" tIns="12700" rIns="0" bIns="0" rtlCol="0">
            <a:spAutoFit/>
          </a:bodyPr>
          <a:lstStyle/>
          <a:p>
            <a:pPr marL="12700" marR="5080" indent="-635" algn="ctr">
              <a:lnSpc>
                <a:spcPct val="115199"/>
              </a:lnSpc>
              <a:spcBef>
                <a:spcPts val="100"/>
              </a:spcBef>
            </a:pPr>
            <a:r>
              <a:rPr sz="3200" spc="350" dirty="0">
                <a:solidFill>
                  <a:srgbClr val="F9FDFF"/>
                </a:solidFill>
                <a:latin typeface="Palatino Linotype"/>
                <a:cs typeface="Palatino Linotype"/>
              </a:rPr>
              <a:t>Financial  </a:t>
            </a:r>
            <a:r>
              <a:rPr sz="3200" spc="345" dirty="0">
                <a:solidFill>
                  <a:srgbClr val="F9FDFF"/>
                </a:solidFill>
                <a:latin typeface="Palatino Linotype"/>
                <a:cs typeface="Palatino Linotype"/>
              </a:rPr>
              <a:t>Assistants </a:t>
            </a:r>
            <a:r>
              <a:rPr sz="3200" spc="229" dirty="0">
                <a:solidFill>
                  <a:srgbClr val="F9FDFF"/>
                </a:solidFill>
                <a:latin typeface="Palatino Linotype"/>
                <a:cs typeface="Palatino Linotype"/>
              </a:rPr>
              <a:t>for  </a:t>
            </a:r>
            <a:r>
              <a:rPr sz="3200" spc="110" dirty="0">
                <a:solidFill>
                  <a:srgbClr val="F9FDFF"/>
                </a:solidFill>
                <a:latin typeface="Palatino Linotype"/>
                <a:cs typeface="Palatino Linotype"/>
              </a:rPr>
              <a:t>U</a:t>
            </a:r>
            <a:r>
              <a:rPr sz="3200" spc="355" dirty="0">
                <a:solidFill>
                  <a:srgbClr val="F9FDFF"/>
                </a:solidFill>
                <a:latin typeface="Palatino Linotype"/>
                <a:cs typeface="Palatino Linotype"/>
              </a:rPr>
              <a:t>n</a:t>
            </a:r>
            <a:r>
              <a:rPr sz="3200" spc="70" dirty="0">
                <a:solidFill>
                  <a:srgbClr val="F9FDFF"/>
                </a:solidFill>
                <a:latin typeface="Palatino Linotype"/>
                <a:cs typeface="Palatino Linotype"/>
              </a:rPr>
              <a:t>d</a:t>
            </a:r>
            <a:r>
              <a:rPr sz="3200" spc="355" dirty="0">
                <a:solidFill>
                  <a:srgbClr val="F9FDFF"/>
                </a:solidFill>
                <a:latin typeface="Palatino Linotype"/>
                <a:cs typeface="Palatino Linotype"/>
              </a:rPr>
              <a:t>e</a:t>
            </a:r>
            <a:r>
              <a:rPr sz="3200" spc="320" dirty="0">
                <a:solidFill>
                  <a:srgbClr val="F9FDFF"/>
                </a:solidFill>
                <a:latin typeface="Palatino Linotype"/>
                <a:cs typeface="Palatino Linotype"/>
              </a:rPr>
              <a:t>r</a:t>
            </a:r>
            <a:r>
              <a:rPr sz="3200" spc="75" dirty="0">
                <a:solidFill>
                  <a:srgbClr val="F9FDFF"/>
                </a:solidFill>
                <a:latin typeface="Palatino Linotype"/>
                <a:cs typeface="Palatino Linotype"/>
              </a:rPr>
              <a:t>p</a:t>
            </a:r>
            <a:r>
              <a:rPr sz="3200" spc="320" dirty="0">
                <a:solidFill>
                  <a:srgbClr val="F9FDFF"/>
                </a:solidFill>
                <a:latin typeface="Palatino Linotype"/>
                <a:cs typeface="Palatino Linotype"/>
              </a:rPr>
              <a:t>r</a:t>
            </a:r>
            <a:r>
              <a:rPr sz="3200" spc="200" dirty="0">
                <a:solidFill>
                  <a:srgbClr val="F9FDFF"/>
                </a:solidFill>
                <a:latin typeface="Palatino Linotype"/>
                <a:cs typeface="Palatino Linotype"/>
              </a:rPr>
              <a:t>i</a:t>
            </a:r>
            <a:r>
              <a:rPr sz="3200" spc="245" dirty="0">
                <a:solidFill>
                  <a:srgbClr val="F9FDFF"/>
                </a:solidFill>
                <a:latin typeface="Palatino Linotype"/>
                <a:cs typeface="Palatino Linotype"/>
              </a:rPr>
              <a:t>v</a:t>
            </a:r>
            <a:r>
              <a:rPr sz="3200" spc="200" dirty="0">
                <a:solidFill>
                  <a:srgbClr val="F9FDFF"/>
                </a:solidFill>
                <a:latin typeface="Palatino Linotype"/>
                <a:cs typeface="Palatino Linotype"/>
              </a:rPr>
              <a:t>i</a:t>
            </a:r>
            <a:r>
              <a:rPr sz="3200" spc="270" dirty="0">
                <a:solidFill>
                  <a:srgbClr val="F9FDFF"/>
                </a:solidFill>
                <a:latin typeface="Palatino Linotype"/>
                <a:cs typeface="Palatino Linotype"/>
              </a:rPr>
              <a:t>l</a:t>
            </a:r>
            <a:r>
              <a:rPr sz="3200" spc="355" dirty="0">
                <a:solidFill>
                  <a:srgbClr val="F9FDFF"/>
                </a:solidFill>
                <a:latin typeface="Palatino Linotype"/>
                <a:cs typeface="Palatino Linotype"/>
              </a:rPr>
              <a:t>e</a:t>
            </a:r>
            <a:r>
              <a:rPr sz="3200" spc="70" dirty="0">
                <a:solidFill>
                  <a:srgbClr val="F9FDFF"/>
                </a:solidFill>
                <a:latin typeface="Palatino Linotype"/>
                <a:cs typeface="Palatino Linotype"/>
              </a:rPr>
              <a:t>d</a:t>
            </a:r>
            <a:r>
              <a:rPr sz="3200" spc="185" dirty="0">
                <a:solidFill>
                  <a:srgbClr val="F9FDFF"/>
                </a:solidFill>
                <a:latin typeface="Palatino Linotype"/>
                <a:cs typeface="Palatino Linotype"/>
              </a:rPr>
              <a:t>g</a:t>
            </a:r>
            <a:r>
              <a:rPr sz="3200" spc="355" dirty="0">
                <a:solidFill>
                  <a:srgbClr val="F9FDFF"/>
                </a:solidFill>
                <a:latin typeface="Palatino Linotype"/>
                <a:cs typeface="Palatino Linotype"/>
              </a:rPr>
              <a:t>e</a:t>
            </a:r>
            <a:r>
              <a:rPr sz="3200" spc="-15" dirty="0">
                <a:solidFill>
                  <a:srgbClr val="F9FDFF"/>
                </a:solidFill>
                <a:latin typeface="Palatino Linotype"/>
                <a:cs typeface="Palatino Linotype"/>
              </a:rPr>
              <a:t>d  </a:t>
            </a:r>
            <a:r>
              <a:rPr sz="3200" spc="325" dirty="0">
                <a:solidFill>
                  <a:srgbClr val="F9FDFF"/>
                </a:solidFill>
                <a:latin typeface="Palatino Linotype"/>
                <a:cs typeface="Palatino Linotype"/>
              </a:rPr>
              <a:t>Students</a:t>
            </a:r>
            <a:endParaRPr sz="3200">
              <a:latin typeface="Palatino Linotype"/>
              <a:cs typeface="Palatino Linotype"/>
            </a:endParaRPr>
          </a:p>
        </p:txBody>
      </p:sp>
      <p:sp>
        <p:nvSpPr>
          <p:cNvPr id="11" name="object 11"/>
          <p:cNvSpPr txBox="1"/>
          <p:nvPr/>
        </p:nvSpPr>
        <p:spPr>
          <a:xfrm>
            <a:off x="9655859" y="5203013"/>
            <a:ext cx="2286635" cy="1711325"/>
          </a:xfrm>
          <a:prstGeom prst="rect">
            <a:avLst/>
          </a:prstGeom>
        </p:spPr>
        <p:txBody>
          <a:bodyPr vert="horz" wrap="square" lIns="0" tIns="12700" rIns="0" bIns="0" rtlCol="0">
            <a:spAutoFit/>
          </a:bodyPr>
          <a:lstStyle/>
          <a:p>
            <a:pPr marL="12700" marR="5080" indent="104139" algn="just">
              <a:lnSpc>
                <a:spcPct val="115199"/>
              </a:lnSpc>
              <a:spcBef>
                <a:spcPts val="100"/>
              </a:spcBef>
            </a:pPr>
            <a:r>
              <a:rPr sz="3200" spc="215" dirty="0">
                <a:solidFill>
                  <a:srgbClr val="F9FDFF"/>
                </a:solidFill>
                <a:latin typeface="Palatino Linotype"/>
                <a:cs typeface="Palatino Linotype"/>
              </a:rPr>
              <a:t>Providing  </a:t>
            </a:r>
            <a:r>
              <a:rPr sz="3200" spc="245" dirty="0">
                <a:solidFill>
                  <a:srgbClr val="F9FDFF"/>
                </a:solidFill>
                <a:latin typeface="Palatino Linotype"/>
                <a:cs typeface="Palatino Linotype"/>
              </a:rPr>
              <a:t>P</a:t>
            </a:r>
            <a:r>
              <a:rPr sz="3200" spc="270" dirty="0">
                <a:solidFill>
                  <a:srgbClr val="F9FDFF"/>
                </a:solidFill>
                <a:latin typeface="Palatino Linotype"/>
                <a:cs typeface="Palatino Linotype"/>
              </a:rPr>
              <a:t>l</a:t>
            </a:r>
            <a:r>
              <a:rPr sz="3200" spc="470" dirty="0">
                <a:solidFill>
                  <a:srgbClr val="F9FDFF"/>
                </a:solidFill>
                <a:latin typeface="Palatino Linotype"/>
                <a:cs typeface="Palatino Linotype"/>
              </a:rPr>
              <a:t>a</a:t>
            </a:r>
            <a:r>
              <a:rPr sz="3200" spc="420" dirty="0">
                <a:solidFill>
                  <a:srgbClr val="F9FDFF"/>
                </a:solidFill>
                <a:latin typeface="Palatino Linotype"/>
                <a:cs typeface="Palatino Linotype"/>
              </a:rPr>
              <a:t>c</a:t>
            </a:r>
            <a:r>
              <a:rPr sz="3200" spc="355" dirty="0">
                <a:solidFill>
                  <a:srgbClr val="F9FDFF"/>
                </a:solidFill>
                <a:latin typeface="Palatino Linotype"/>
                <a:cs typeface="Palatino Linotype"/>
              </a:rPr>
              <a:t>e</a:t>
            </a:r>
            <a:r>
              <a:rPr sz="3200" spc="280" dirty="0">
                <a:solidFill>
                  <a:srgbClr val="F9FDFF"/>
                </a:solidFill>
                <a:latin typeface="Palatino Linotype"/>
                <a:cs typeface="Palatino Linotype"/>
              </a:rPr>
              <a:t>m</a:t>
            </a:r>
            <a:r>
              <a:rPr sz="3200" spc="355" dirty="0">
                <a:solidFill>
                  <a:srgbClr val="F9FDFF"/>
                </a:solidFill>
                <a:latin typeface="Palatino Linotype"/>
                <a:cs typeface="Palatino Linotype"/>
              </a:rPr>
              <a:t>en</a:t>
            </a:r>
            <a:r>
              <a:rPr sz="3200" spc="295" dirty="0">
                <a:solidFill>
                  <a:srgbClr val="F9FDFF"/>
                </a:solidFill>
                <a:latin typeface="Palatino Linotype"/>
                <a:cs typeface="Palatino Linotype"/>
              </a:rPr>
              <a:t>t  </a:t>
            </a:r>
            <a:r>
              <a:rPr sz="3200" spc="300" dirty="0">
                <a:solidFill>
                  <a:srgbClr val="F9FDFF"/>
                </a:solidFill>
                <a:latin typeface="Palatino Linotype"/>
                <a:cs typeface="Palatino Linotype"/>
              </a:rPr>
              <a:t>Platform</a:t>
            </a:r>
            <a:endParaRPr sz="3200">
              <a:latin typeface="Palatino Linotype"/>
              <a:cs typeface="Palatino Linotype"/>
            </a:endParaRPr>
          </a:p>
        </p:txBody>
      </p:sp>
      <p:sp>
        <p:nvSpPr>
          <p:cNvPr id="12" name="object 12"/>
          <p:cNvSpPr/>
          <p:nvPr/>
        </p:nvSpPr>
        <p:spPr>
          <a:xfrm>
            <a:off x="4969633" y="433027"/>
            <a:ext cx="3790950" cy="4229100"/>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1028700" y="433027"/>
            <a:ext cx="3762375" cy="4267199"/>
          </a:xfrm>
          <a:prstGeom prst="rect">
            <a:avLst/>
          </a:prstGeom>
          <a:blipFill>
            <a:blip r:embed="rId3" cstate="print"/>
            <a:stretch>
              <a:fillRect/>
            </a:stretch>
          </a:blipFill>
        </p:spPr>
        <p:txBody>
          <a:bodyPr wrap="square" lIns="0" tIns="0" rIns="0" bIns="0" rtlCol="0"/>
          <a:lstStyle/>
          <a:p>
            <a:endParaRPr/>
          </a:p>
        </p:txBody>
      </p:sp>
      <p:sp>
        <p:nvSpPr>
          <p:cNvPr id="14" name="object 14"/>
          <p:cNvSpPr/>
          <p:nvPr/>
        </p:nvSpPr>
        <p:spPr>
          <a:xfrm>
            <a:off x="8898895" y="433027"/>
            <a:ext cx="3790950" cy="422910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C3EBE1"/>
          </a:solidFill>
        </p:spPr>
        <p:txBody>
          <a:bodyPr wrap="square" lIns="0" tIns="0" rIns="0" bIns="0" rtlCol="0"/>
          <a:lstStyle/>
          <a:p>
            <a:endParaRPr/>
          </a:p>
        </p:txBody>
      </p:sp>
      <p:sp>
        <p:nvSpPr>
          <p:cNvPr id="3" name="object 3"/>
          <p:cNvSpPr txBox="1">
            <a:spLocks noGrp="1"/>
          </p:cNvSpPr>
          <p:nvPr>
            <p:ph type="title"/>
          </p:nvPr>
        </p:nvSpPr>
        <p:spPr>
          <a:xfrm>
            <a:off x="11049000" y="182160"/>
            <a:ext cx="6755703" cy="3665940"/>
          </a:xfrm>
          <a:prstGeom prst="rect">
            <a:avLst/>
          </a:prstGeom>
        </p:spPr>
        <p:txBody>
          <a:bodyPr vert="horz" wrap="square" lIns="0" tIns="43180" rIns="0" bIns="0" rtlCol="0">
            <a:spAutoFit/>
          </a:bodyPr>
          <a:lstStyle/>
          <a:p>
            <a:pPr marL="12065" marR="5080" indent="-635" algn="ctr">
              <a:lnSpc>
                <a:spcPts val="5700"/>
              </a:lnSpc>
              <a:spcBef>
                <a:spcPts val="340"/>
              </a:spcBef>
            </a:pPr>
            <a:r>
              <a:rPr lang="en-IN" sz="3600" spc="370" dirty="0" smtClean="0">
                <a:solidFill>
                  <a:srgbClr val="000000"/>
                </a:solidFill>
              </a:rPr>
              <a:t>FOSTERING</a:t>
            </a:r>
            <a:r>
              <a:rPr sz="3600" spc="370" dirty="0" smtClean="0">
                <a:solidFill>
                  <a:srgbClr val="000000"/>
                </a:solidFill>
              </a:rPr>
              <a:t> </a:t>
            </a:r>
            <a:r>
              <a:rPr sz="3600" spc="240" dirty="0" smtClean="0">
                <a:solidFill>
                  <a:srgbClr val="000000"/>
                </a:solidFill>
              </a:rPr>
              <a:t>M</a:t>
            </a:r>
            <a:r>
              <a:rPr lang="en-IN" sz="3600" spc="400" dirty="0" smtClean="0">
                <a:solidFill>
                  <a:srgbClr val="000000"/>
                </a:solidFill>
              </a:rPr>
              <a:t>E</a:t>
            </a:r>
            <a:r>
              <a:rPr sz="3600" spc="740" dirty="0" smtClean="0">
                <a:solidFill>
                  <a:srgbClr val="000000"/>
                </a:solidFill>
              </a:rPr>
              <a:t>R</a:t>
            </a:r>
            <a:r>
              <a:rPr sz="3600" spc="425" dirty="0" smtClean="0">
                <a:solidFill>
                  <a:srgbClr val="000000"/>
                </a:solidFill>
              </a:rPr>
              <a:t>I</a:t>
            </a:r>
            <a:r>
              <a:rPr sz="3600" spc="660" dirty="0" smtClean="0">
                <a:solidFill>
                  <a:srgbClr val="000000"/>
                </a:solidFill>
              </a:rPr>
              <a:t>T</a:t>
            </a:r>
            <a:r>
              <a:rPr sz="3600" spc="190" dirty="0" smtClean="0">
                <a:solidFill>
                  <a:srgbClr val="000000"/>
                </a:solidFill>
              </a:rPr>
              <a:t>O</a:t>
            </a:r>
            <a:r>
              <a:rPr lang="en-IN" sz="3600" spc="740" dirty="0" smtClean="0">
                <a:solidFill>
                  <a:srgbClr val="000000"/>
                </a:solidFill>
              </a:rPr>
              <a:t>CRACY IN STUDENTS FROM HUMBLE BACKGROUND </a:t>
            </a:r>
            <a:endParaRPr sz="3600" dirty="0"/>
          </a:p>
        </p:txBody>
      </p:sp>
      <p:sp>
        <p:nvSpPr>
          <p:cNvPr id="4" name="object 4"/>
          <p:cNvSpPr/>
          <p:nvPr/>
        </p:nvSpPr>
        <p:spPr>
          <a:xfrm>
            <a:off x="0" y="9258300"/>
            <a:ext cx="9921875" cy="209550"/>
          </a:xfrm>
          <a:custGeom>
            <a:avLst/>
            <a:gdLst/>
            <a:ahLst/>
            <a:cxnLst/>
            <a:rect l="l" t="t" r="r" b="b"/>
            <a:pathLst>
              <a:path w="9921875" h="209550">
                <a:moveTo>
                  <a:pt x="0" y="0"/>
                </a:moveTo>
                <a:lnTo>
                  <a:pt x="9921321" y="0"/>
                </a:lnTo>
                <a:lnTo>
                  <a:pt x="9921321" y="209549"/>
                </a:lnTo>
                <a:lnTo>
                  <a:pt x="0" y="209549"/>
                </a:lnTo>
                <a:lnTo>
                  <a:pt x="0" y="0"/>
                </a:lnTo>
                <a:close/>
              </a:path>
            </a:pathLst>
          </a:custGeom>
          <a:solidFill>
            <a:srgbClr val="2D414D"/>
          </a:solidFill>
        </p:spPr>
        <p:txBody>
          <a:bodyPr wrap="square" lIns="0" tIns="0" rIns="0" bIns="0" rtlCol="0"/>
          <a:lstStyle/>
          <a:p>
            <a:endParaRPr/>
          </a:p>
        </p:txBody>
      </p:sp>
      <p:sp>
        <p:nvSpPr>
          <p:cNvPr id="5" name="object 5"/>
          <p:cNvSpPr txBox="1"/>
          <p:nvPr/>
        </p:nvSpPr>
        <p:spPr>
          <a:xfrm>
            <a:off x="10880028" y="4526221"/>
            <a:ext cx="6924675" cy="4610878"/>
          </a:xfrm>
          <a:prstGeom prst="rect">
            <a:avLst/>
          </a:prstGeom>
          <a:solidFill>
            <a:srgbClr val="2D414D"/>
          </a:solidFill>
        </p:spPr>
        <p:txBody>
          <a:bodyPr vert="horz" wrap="square" lIns="0" tIns="283845" rIns="0" bIns="0" rtlCol="0">
            <a:spAutoFit/>
          </a:bodyPr>
          <a:lstStyle/>
          <a:p>
            <a:pPr marL="309880" marR="305435" algn="ctr">
              <a:lnSpc>
                <a:spcPct val="125000"/>
              </a:lnSpc>
              <a:spcBef>
                <a:spcPts val="2235"/>
              </a:spcBef>
            </a:pPr>
            <a:r>
              <a:rPr sz="2800" spc="245" dirty="0">
                <a:solidFill>
                  <a:srgbClr val="F9FDFF"/>
                </a:solidFill>
                <a:latin typeface="Palatino Linotype"/>
                <a:cs typeface="Palatino Linotype"/>
              </a:rPr>
              <a:t>Special</a:t>
            </a:r>
            <a:r>
              <a:rPr sz="2800" spc="5" dirty="0">
                <a:solidFill>
                  <a:srgbClr val="F9FDFF"/>
                </a:solidFill>
                <a:latin typeface="Palatino Linotype"/>
                <a:cs typeface="Palatino Linotype"/>
              </a:rPr>
              <a:t> </a:t>
            </a:r>
            <a:r>
              <a:rPr sz="2800" spc="200" dirty="0">
                <a:solidFill>
                  <a:srgbClr val="F9FDFF"/>
                </a:solidFill>
                <a:latin typeface="Palatino Linotype"/>
                <a:cs typeface="Palatino Linotype"/>
              </a:rPr>
              <a:t>focus</a:t>
            </a:r>
            <a:r>
              <a:rPr sz="2800" spc="5" dirty="0">
                <a:solidFill>
                  <a:srgbClr val="F9FDFF"/>
                </a:solidFill>
                <a:latin typeface="Palatino Linotype"/>
                <a:cs typeface="Palatino Linotype"/>
              </a:rPr>
              <a:t> </a:t>
            </a:r>
            <a:r>
              <a:rPr sz="2800" spc="185" dirty="0">
                <a:solidFill>
                  <a:srgbClr val="F9FDFF"/>
                </a:solidFill>
                <a:latin typeface="Palatino Linotype"/>
                <a:cs typeface="Palatino Linotype"/>
              </a:rPr>
              <a:t>on</a:t>
            </a:r>
            <a:r>
              <a:rPr sz="2800" spc="5" dirty="0">
                <a:solidFill>
                  <a:srgbClr val="F9FDFF"/>
                </a:solidFill>
                <a:latin typeface="Palatino Linotype"/>
                <a:cs typeface="Palatino Linotype"/>
              </a:rPr>
              <a:t> </a:t>
            </a:r>
            <a:r>
              <a:rPr sz="2800" b="1" spc="245" dirty="0">
                <a:solidFill>
                  <a:srgbClr val="F9FDFF"/>
                </a:solidFill>
                <a:latin typeface="Palatino Linotype"/>
                <a:cs typeface="Palatino Linotype"/>
              </a:rPr>
              <a:t>female</a:t>
            </a:r>
            <a:r>
              <a:rPr sz="2800" b="1" spc="10" dirty="0">
                <a:solidFill>
                  <a:srgbClr val="F9FDFF"/>
                </a:solidFill>
                <a:latin typeface="Palatino Linotype"/>
                <a:cs typeface="Palatino Linotype"/>
              </a:rPr>
              <a:t> </a:t>
            </a:r>
            <a:r>
              <a:rPr sz="2800" b="1" spc="235" dirty="0">
                <a:solidFill>
                  <a:srgbClr val="F9FDFF"/>
                </a:solidFill>
                <a:latin typeface="Palatino Linotype"/>
                <a:cs typeface="Palatino Linotype"/>
              </a:rPr>
              <a:t>students  </a:t>
            </a:r>
            <a:r>
              <a:rPr sz="2800" b="1" spc="200" dirty="0">
                <a:solidFill>
                  <a:srgbClr val="F9FDFF"/>
                </a:solidFill>
                <a:latin typeface="Palatino Linotype"/>
                <a:cs typeface="Palatino Linotype"/>
              </a:rPr>
              <a:t>empowerment</a:t>
            </a:r>
            <a:endParaRPr sz="2800" b="1" dirty="0">
              <a:latin typeface="Palatino Linotype"/>
              <a:cs typeface="Palatino Linotype"/>
            </a:endParaRPr>
          </a:p>
          <a:p>
            <a:pPr>
              <a:lnSpc>
                <a:spcPct val="100000"/>
              </a:lnSpc>
              <a:spcBef>
                <a:spcPts val="15"/>
              </a:spcBef>
            </a:pPr>
            <a:endParaRPr sz="3600" dirty="0">
              <a:latin typeface="Times New Roman"/>
              <a:cs typeface="Times New Roman"/>
            </a:endParaRPr>
          </a:p>
          <a:p>
            <a:pPr marL="725170" marR="671195" indent="-50165" algn="ctr">
              <a:lnSpc>
                <a:spcPct val="125000"/>
              </a:lnSpc>
            </a:pPr>
            <a:r>
              <a:rPr sz="2800" spc="370" dirty="0">
                <a:solidFill>
                  <a:srgbClr val="F9FDFF"/>
                </a:solidFill>
                <a:latin typeface="Palatino Linotype"/>
                <a:cs typeface="Palatino Linotype"/>
              </a:rPr>
              <a:t>SBS</a:t>
            </a:r>
            <a:r>
              <a:rPr sz="2800" dirty="0">
                <a:solidFill>
                  <a:srgbClr val="F9FDFF"/>
                </a:solidFill>
                <a:latin typeface="Palatino Linotype"/>
                <a:cs typeface="Palatino Linotype"/>
              </a:rPr>
              <a:t> </a:t>
            </a:r>
            <a:r>
              <a:rPr sz="2800" spc="285" dirty="0">
                <a:solidFill>
                  <a:srgbClr val="F9FDFF"/>
                </a:solidFill>
                <a:latin typeface="Palatino Linotype"/>
                <a:cs typeface="Palatino Linotype"/>
              </a:rPr>
              <a:t>Female</a:t>
            </a:r>
            <a:r>
              <a:rPr sz="2800" dirty="0">
                <a:solidFill>
                  <a:srgbClr val="F9FDFF"/>
                </a:solidFill>
                <a:latin typeface="Palatino Linotype"/>
                <a:cs typeface="Palatino Linotype"/>
              </a:rPr>
              <a:t> </a:t>
            </a:r>
            <a:r>
              <a:rPr sz="2800" spc="254" dirty="0">
                <a:solidFill>
                  <a:srgbClr val="F9FDFF"/>
                </a:solidFill>
                <a:latin typeface="Palatino Linotype"/>
                <a:cs typeface="Palatino Linotype"/>
              </a:rPr>
              <a:t>Students</a:t>
            </a:r>
            <a:r>
              <a:rPr sz="2800" dirty="0">
                <a:solidFill>
                  <a:srgbClr val="F9FDFF"/>
                </a:solidFill>
                <a:latin typeface="Palatino Linotype"/>
                <a:cs typeface="Palatino Linotype"/>
              </a:rPr>
              <a:t> </a:t>
            </a:r>
            <a:r>
              <a:rPr lang="en-IN" sz="2800" dirty="0" smtClean="0">
                <a:solidFill>
                  <a:srgbClr val="F9FDFF"/>
                </a:solidFill>
                <a:latin typeface="Palatino Linotype"/>
                <a:cs typeface="Palatino Linotype"/>
              </a:rPr>
              <a:t>regularly </a:t>
            </a:r>
            <a:r>
              <a:rPr sz="2800" spc="155" dirty="0" smtClean="0">
                <a:solidFill>
                  <a:srgbClr val="F9FDFF"/>
                </a:solidFill>
                <a:latin typeface="Palatino Linotype"/>
                <a:cs typeface="Palatino Linotype"/>
              </a:rPr>
              <a:t>top</a:t>
            </a:r>
            <a:r>
              <a:rPr sz="2800" dirty="0" smtClean="0">
                <a:solidFill>
                  <a:srgbClr val="F9FDFF"/>
                </a:solidFill>
                <a:latin typeface="Palatino Linotype"/>
                <a:cs typeface="Palatino Linotype"/>
              </a:rPr>
              <a:t> </a:t>
            </a:r>
            <a:r>
              <a:rPr sz="2800" spc="185" dirty="0">
                <a:solidFill>
                  <a:srgbClr val="F9FDFF"/>
                </a:solidFill>
                <a:latin typeface="Palatino Linotype"/>
                <a:cs typeface="Palatino Linotype"/>
              </a:rPr>
              <a:t>in  </a:t>
            </a:r>
            <a:r>
              <a:rPr sz="2800" spc="210" dirty="0">
                <a:solidFill>
                  <a:srgbClr val="F9FDFF"/>
                </a:solidFill>
                <a:latin typeface="Palatino Linotype"/>
                <a:cs typeface="Palatino Linotype"/>
              </a:rPr>
              <a:t>University </a:t>
            </a:r>
            <a:r>
              <a:rPr sz="2800" spc="310" dirty="0">
                <a:solidFill>
                  <a:srgbClr val="F9FDFF"/>
                </a:solidFill>
                <a:latin typeface="Palatino Linotype"/>
                <a:cs typeface="Palatino Linotype"/>
              </a:rPr>
              <a:t>Exams  </a:t>
            </a:r>
            <a:r>
              <a:rPr sz="2800" spc="210" dirty="0">
                <a:solidFill>
                  <a:srgbClr val="F9FDFF"/>
                </a:solidFill>
                <a:latin typeface="Palatino Linotype"/>
                <a:cs typeface="Palatino Linotype"/>
              </a:rPr>
              <a:t>complementing </a:t>
            </a:r>
            <a:r>
              <a:rPr sz="2800" spc="290" dirty="0">
                <a:solidFill>
                  <a:srgbClr val="F9FDFF"/>
                </a:solidFill>
                <a:latin typeface="Palatino Linotype"/>
                <a:cs typeface="Palatino Linotype"/>
              </a:rPr>
              <a:t>the</a:t>
            </a:r>
            <a:r>
              <a:rPr sz="2800" spc="-215" dirty="0">
                <a:solidFill>
                  <a:srgbClr val="F9FDFF"/>
                </a:solidFill>
                <a:latin typeface="Palatino Linotype"/>
                <a:cs typeface="Palatino Linotype"/>
              </a:rPr>
              <a:t> </a:t>
            </a:r>
            <a:r>
              <a:rPr sz="2800" spc="260" dirty="0">
                <a:solidFill>
                  <a:srgbClr val="F9FDFF"/>
                </a:solidFill>
                <a:latin typeface="Palatino Linotype"/>
                <a:cs typeface="Palatino Linotype"/>
              </a:rPr>
              <a:t>national  </a:t>
            </a:r>
            <a:r>
              <a:rPr sz="2800" spc="200" dirty="0">
                <a:solidFill>
                  <a:srgbClr val="F9FDFF"/>
                </a:solidFill>
                <a:latin typeface="Palatino Linotype"/>
                <a:cs typeface="Palatino Linotype"/>
              </a:rPr>
              <a:t>mission </a:t>
            </a:r>
            <a:r>
              <a:rPr sz="2800" spc="140" dirty="0">
                <a:solidFill>
                  <a:srgbClr val="F9FDFF"/>
                </a:solidFill>
                <a:latin typeface="Palatino Linotype"/>
                <a:cs typeface="Palatino Linotype"/>
              </a:rPr>
              <a:t>of </a:t>
            </a:r>
            <a:r>
              <a:rPr sz="2800" b="1" spc="200" dirty="0">
                <a:solidFill>
                  <a:srgbClr val="F9FDFF"/>
                </a:solidFill>
                <a:latin typeface="Palatino Linotype"/>
                <a:cs typeface="Palatino Linotype"/>
              </a:rPr>
              <a:t>"Beti</a:t>
            </a:r>
            <a:r>
              <a:rPr sz="2800" b="1" spc="-355" dirty="0">
                <a:solidFill>
                  <a:srgbClr val="F9FDFF"/>
                </a:solidFill>
                <a:latin typeface="Palatino Linotype"/>
                <a:cs typeface="Palatino Linotype"/>
              </a:rPr>
              <a:t> </a:t>
            </a:r>
            <a:r>
              <a:rPr sz="2800" b="1" spc="290" dirty="0">
                <a:solidFill>
                  <a:srgbClr val="F9FDFF"/>
                </a:solidFill>
                <a:latin typeface="Palatino Linotype"/>
                <a:cs typeface="Palatino Linotype"/>
              </a:rPr>
              <a:t>Bachao-Beti  </a:t>
            </a:r>
            <a:r>
              <a:rPr sz="2800" b="1" spc="170" dirty="0">
                <a:solidFill>
                  <a:srgbClr val="F9FDFF"/>
                </a:solidFill>
                <a:latin typeface="Palatino Linotype"/>
                <a:cs typeface="Palatino Linotype"/>
              </a:rPr>
              <a:t>Padao"</a:t>
            </a:r>
            <a:endParaRPr sz="2800" b="1" dirty="0">
              <a:latin typeface="Palatino Linotype"/>
              <a:cs typeface="Palatino Linotype"/>
            </a:endParaRPr>
          </a:p>
        </p:txBody>
      </p:sp>
      <p:sp>
        <p:nvSpPr>
          <p:cNvPr id="6" name="object 6"/>
          <p:cNvSpPr/>
          <p:nvPr/>
        </p:nvSpPr>
        <p:spPr>
          <a:xfrm>
            <a:off x="46275" y="13258"/>
            <a:ext cx="9886950" cy="911542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98994" y="704105"/>
            <a:ext cx="7762875" cy="8229600"/>
          </a:xfrm>
          <a:custGeom>
            <a:avLst/>
            <a:gdLst/>
            <a:ahLst/>
            <a:cxnLst/>
            <a:rect l="l" t="t" r="r" b="b"/>
            <a:pathLst>
              <a:path w="7762875" h="8229600">
                <a:moveTo>
                  <a:pt x="0" y="8229600"/>
                </a:moveTo>
                <a:lnTo>
                  <a:pt x="7762875" y="8229600"/>
                </a:lnTo>
                <a:lnTo>
                  <a:pt x="7762875" y="0"/>
                </a:lnTo>
                <a:lnTo>
                  <a:pt x="0" y="0"/>
                </a:lnTo>
                <a:lnTo>
                  <a:pt x="0" y="8229600"/>
                </a:lnTo>
                <a:close/>
              </a:path>
            </a:pathLst>
          </a:custGeom>
          <a:solidFill>
            <a:srgbClr val="2D414D">
              <a:alpha val="6666"/>
            </a:srgbClr>
          </a:solidFill>
        </p:spPr>
        <p:txBody>
          <a:bodyPr wrap="square" lIns="0" tIns="0" rIns="0" bIns="0" rtlCol="0"/>
          <a:lstStyle/>
          <a:p>
            <a:endParaRPr/>
          </a:p>
        </p:txBody>
      </p:sp>
      <p:sp>
        <p:nvSpPr>
          <p:cNvPr id="3" name="object 3"/>
          <p:cNvSpPr/>
          <p:nvPr/>
        </p:nvSpPr>
        <p:spPr>
          <a:xfrm>
            <a:off x="198969" y="701724"/>
            <a:ext cx="200025" cy="8229600"/>
          </a:xfrm>
          <a:custGeom>
            <a:avLst/>
            <a:gdLst/>
            <a:ahLst/>
            <a:cxnLst/>
            <a:rect l="l" t="t" r="r" b="b"/>
            <a:pathLst>
              <a:path w="200025" h="8229600">
                <a:moveTo>
                  <a:pt x="0" y="0"/>
                </a:moveTo>
                <a:lnTo>
                  <a:pt x="200025" y="0"/>
                </a:lnTo>
                <a:lnTo>
                  <a:pt x="200025" y="8229600"/>
                </a:lnTo>
                <a:lnTo>
                  <a:pt x="0" y="8229600"/>
                </a:lnTo>
                <a:lnTo>
                  <a:pt x="0" y="0"/>
                </a:lnTo>
                <a:close/>
              </a:path>
            </a:pathLst>
          </a:custGeom>
          <a:solidFill>
            <a:srgbClr val="2D414D"/>
          </a:solidFill>
        </p:spPr>
        <p:txBody>
          <a:bodyPr wrap="square" lIns="0" tIns="0" rIns="0" bIns="0" rtlCol="0"/>
          <a:lstStyle/>
          <a:p>
            <a:endParaRPr/>
          </a:p>
        </p:txBody>
      </p:sp>
      <p:sp>
        <p:nvSpPr>
          <p:cNvPr id="4" name="object 4"/>
          <p:cNvSpPr txBox="1">
            <a:spLocks noGrp="1"/>
          </p:cNvSpPr>
          <p:nvPr>
            <p:ph type="title"/>
          </p:nvPr>
        </p:nvSpPr>
        <p:spPr>
          <a:xfrm>
            <a:off x="602055" y="696019"/>
            <a:ext cx="4848860" cy="1478280"/>
          </a:xfrm>
          <a:prstGeom prst="rect">
            <a:avLst/>
          </a:prstGeom>
        </p:spPr>
        <p:txBody>
          <a:bodyPr vert="horz" wrap="square" lIns="0" tIns="12700" rIns="0" bIns="0" rtlCol="0">
            <a:spAutoFit/>
          </a:bodyPr>
          <a:lstStyle/>
          <a:p>
            <a:pPr marL="12700" marR="5080" algn="ctr">
              <a:lnSpc>
                <a:spcPct val="107700"/>
              </a:lnSpc>
              <a:spcBef>
                <a:spcPts val="100"/>
              </a:spcBef>
            </a:pPr>
            <a:r>
              <a:rPr sz="2950" b="1" spc="320" dirty="0"/>
              <a:t>Financial </a:t>
            </a:r>
            <a:r>
              <a:rPr sz="2950" b="1" spc="315" dirty="0"/>
              <a:t>Assistance</a:t>
            </a:r>
            <a:r>
              <a:rPr sz="2950" b="1" spc="-95" dirty="0"/>
              <a:t> </a:t>
            </a:r>
            <a:r>
              <a:rPr lang="en-IN" sz="2950" b="1" spc="210" dirty="0" smtClean="0"/>
              <a:t>to</a:t>
            </a:r>
            <a:r>
              <a:rPr sz="2950" b="1" spc="210" dirty="0" smtClean="0"/>
              <a:t>  </a:t>
            </a:r>
            <a:r>
              <a:rPr sz="2950" b="1" spc="225" dirty="0"/>
              <a:t>Under-Privileged  </a:t>
            </a:r>
            <a:r>
              <a:rPr sz="2950" b="1" spc="300" dirty="0"/>
              <a:t>Students</a:t>
            </a:r>
            <a:endParaRPr sz="2950" b="1" dirty="0"/>
          </a:p>
        </p:txBody>
      </p:sp>
      <p:sp>
        <p:nvSpPr>
          <p:cNvPr id="5" name="object 5"/>
          <p:cNvSpPr/>
          <p:nvPr/>
        </p:nvSpPr>
        <p:spPr>
          <a:xfrm>
            <a:off x="670753" y="2822907"/>
            <a:ext cx="109331" cy="109331"/>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670753" y="6102857"/>
            <a:ext cx="109331" cy="109331"/>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923573" y="2560306"/>
            <a:ext cx="4541520" cy="6116955"/>
          </a:xfrm>
          <a:prstGeom prst="rect">
            <a:avLst/>
          </a:prstGeom>
        </p:spPr>
        <p:txBody>
          <a:bodyPr vert="horz" wrap="square" lIns="0" tIns="12065" rIns="0" bIns="0" rtlCol="0">
            <a:spAutoFit/>
          </a:bodyPr>
          <a:lstStyle/>
          <a:p>
            <a:pPr marL="12700" marR="22860">
              <a:lnSpc>
                <a:spcPct val="125499"/>
              </a:lnSpc>
              <a:spcBef>
                <a:spcPts val="95"/>
              </a:spcBef>
            </a:pPr>
            <a:r>
              <a:rPr sz="2450" spc="305" dirty="0">
                <a:solidFill>
                  <a:srgbClr val="2D414D"/>
                </a:solidFill>
                <a:latin typeface="Palatino Linotype"/>
                <a:cs typeface="Palatino Linotype"/>
              </a:rPr>
              <a:t>SBS </a:t>
            </a:r>
            <a:r>
              <a:rPr sz="2450" spc="155" dirty="0">
                <a:solidFill>
                  <a:srgbClr val="2D414D"/>
                </a:solidFill>
                <a:latin typeface="Palatino Linotype"/>
                <a:cs typeface="Palatino Linotype"/>
              </a:rPr>
              <a:t>is </a:t>
            </a:r>
            <a:r>
              <a:rPr sz="2450" spc="130" dirty="0">
                <a:solidFill>
                  <a:srgbClr val="2D414D"/>
                </a:solidFill>
                <a:latin typeface="Palatino Linotype"/>
                <a:cs typeface="Palatino Linotype"/>
              </a:rPr>
              <a:t>working </a:t>
            </a:r>
            <a:r>
              <a:rPr sz="2450" spc="204" dirty="0">
                <a:solidFill>
                  <a:srgbClr val="2D414D"/>
                </a:solidFill>
                <a:latin typeface="Palatino Linotype"/>
                <a:cs typeface="Palatino Linotype"/>
              </a:rPr>
              <a:t>relentlessly  </a:t>
            </a:r>
            <a:r>
              <a:rPr sz="2450" spc="190" dirty="0">
                <a:solidFill>
                  <a:srgbClr val="2D414D"/>
                </a:solidFill>
                <a:latin typeface="Palatino Linotype"/>
                <a:cs typeface="Palatino Linotype"/>
              </a:rPr>
              <a:t>to </a:t>
            </a:r>
            <a:r>
              <a:rPr sz="2450" spc="125" dirty="0">
                <a:solidFill>
                  <a:srgbClr val="2D414D"/>
                </a:solidFill>
                <a:latin typeface="Palatino Linotype"/>
                <a:cs typeface="Palatino Linotype"/>
              </a:rPr>
              <a:t>produce </a:t>
            </a:r>
            <a:r>
              <a:rPr sz="2450" spc="185" dirty="0">
                <a:solidFill>
                  <a:srgbClr val="2D414D"/>
                </a:solidFill>
                <a:latin typeface="Palatino Linotype"/>
                <a:cs typeface="Palatino Linotype"/>
              </a:rPr>
              <a:t>"First</a:t>
            </a:r>
            <a:r>
              <a:rPr sz="2450" spc="-310" dirty="0">
                <a:solidFill>
                  <a:srgbClr val="2D414D"/>
                </a:solidFill>
                <a:latin typeface="Palatino Linotype"/>
                <a:cs typeface="Palatino Linotype"/>
              </a:rPr>
              <a:t> </a:t>
            </a:r>
            <a:r>
              <a:rPr sz="2450" spc="195" dirty="0">
                <a:solidFill>
                  <a:srgbClr val="2D414D"/>
                </a:solidFill>
                <a:latin typeface="Palatino Linotype"/>
                <a:cs typeface="Palatino Linotype"/>
              </a:rPr>
              <a:t>Generation  </a:t>
            </a:r>
            <a:r>
              <a:rPr sz="2450" spc="165" dirty="0">
                <a:solidFill>
                  <a:srgbClr val="2D414D"/>
                </a:solidFill>
                <a:latin typeface="Palatino Linotype"/>
                <a:cs typeface="Palatino Linotype"/>
              </a:rPr>
              <a:t>Graduates" </a:t>
            </a:r>
            <a:r>
              <a:rPr sz="2450" spc="155" dirty="0">
                <a:solidFill>
                  <a:srgbClr val="2D414D"/>
                </a:solidFill>
                <a:latin typeface="Palatino Linotype"/>
                <a:cs typeface="Palatino Linotype"/>
              </a:rPr>
              <a:t>in </a:t>
            </a:r>
            <a:r>
              <a:rPr sz="2450" spc="220" dirty="0">
                <a:solidFill>
                  <a:srgbClr val="2D414D"/>
                </a:solidFill>
                <a:latin typeface="Palatino Linotype"/>
                <a:cs typeface="Palatino Linotype"/>
              </a:rPr>
              <a:t>many</a:t>
            </a:r>
            <a:r>
              <a:rPr sz="2450" spc="-320" dirty="0">
                <a:solidFill>
                  <a:srgbClr val="2D414D"/>
                </a:solidFill>
                <a:latin typeface="Palatino Linotype"/>
                <a:cs typeface="Palatino Linotype"/>
              </a:rPr>
              <a:t> </a:t>
            </a:r>
            <a:r>
              <a:rPr sz="2450" spc="180" dirty="0">
                <a:solidFill>
                  <a:srgbClr val="2D414D"/>
                </a:solidFill>
                <a:latin typeface="Palatino Linotype"/>
                <a:cs typeface="Palatino Linotype"/>
              </a:rPr>
              <a:t>families  </a:t>
            </a:r>
            <a:r>
              <a:rPr sz="2450" spc="170" dirty="0">
                <a:solidFill>
                  <a:srgbClr val="2D414D"/>
                </a:solidFill>
                <a:latin typeface="Palatino Linotype"/>
                <a:cs typeface="Palatino Linotype"/>
              </a:rPr>
              <a:t>where children </a:t>
            </a:r>
            <a:r>
              <a:rPr sz="2450" spc="220" dirty="0">
                <a:solidFill>
                  <a:srgbClr val="2D414D"/>
                </a:solidFill>
                <a:latin typeface="Palatino Linotype"/>
                <a:cs typeface="Palatino Linotype"/>
              </a:rPr>
              <a:t>have </a:t>
            </a:r>
            <a:r>
              <a:rPr sz="2450" spc="200" dirty="0">
                <a:solidFill>
                  <a:srgbClr val="2D414D"/>
                </a:solidFill>
                <a:latin typeface="Palatino Linotype"/>
                <a:cs typeface="Palatino Linotype"/>
              </a:rPr>
              <a:t>not  </a:t>
            </a:r>
            <a:r>
              <a:rPr sz="2450" spc="185" dirty="0">
                <a:solidFill>
                  <a:srgbClr val="2D414D"/>
                </a:solidFill>
                <a:latin typeface="Palatino Linotype"/>
                <a:cs typeface="Palatino Linotype"/>
              </a:rPr>
              <a:t>been </a:t>
            </a:r>
            <a:r>
              <a:rPr sz="2450" spc="175" dirty="0">
                <a:solidFill>
                  <a:srgbClr val="2D414D"/>
                </a:solidFill>
                <a:latin typeface="Palatino Linotype"/>
                <a:cs typeface="Palatino Linotype"/>
              </a:rPr>
              <a:t>educated </a:t>
            </a:r>
            <a:r>
              <a:rPr sz="2450" spc="135" dirty="0">
                <a:solidFill>
                  <a:srgbClr val="2D414D"/>
                </a:solidFill>
                <a:latin typeface="Palatino Linotype"/>
                <a:cs typeface="Palatino Linotype"/>
              </a:rPr>
              <a:t>beyond  </a:t>
            </a:r>
            <a:r>
              <a:rPr sz="2450" spc="180" dirty="0">
                <a:solidFill>
                  <a:srgbClr val="2D414D"/>
                </a:solidFill>
                <a:latin typeface="Palatino Linotype"/>
                <a:cs typeface="Palatino Linotype"/>
              </a:rPr>
              <a:t>school </a:t>
            </a:r>
            <a:r>
              <a:rPr sz="2450" spc="100" dirty="0">
                <a:solidFill>
                  <a:srgbClr val="2D414D"/>
                </a:solidFill>
                <a:latin typeface="Palatino Linotype"/>
                <a:cs typeface="Palatino Linotype"/>
              </a:rPr>
              <a:t>due </a:t>
            </a:r>
            <a:r>
              <a:rPr sz="2450" spc="190" dirty="0">
                <a:solidFill>
                  <a:srgbClr val="2D414D"/>
                </a:solidFill>
                <a:latin typeface="Palatino Linotype"/>
                <a:cs typeface="Palatino Linotype"/>
              </a:rPr>
              <a:t>to </a:t>
            </a:r>
            <a:r>
              <a:rPr sz="2450" spc="185" dirty="0">
                <a:solidFill>
                  <a:srgbClr val="2D414D"/>
                </a:solidFill>
                <a:latin typeface="Palatino Linotype"/>
                <a:cs typeface="Palatino Linotype"/>
              </a:rPr>
              <a:t>occupational,  </a:t>
            </a:r>
            <a:r>
              <a:rPr sz="2450" spc="195" dirty="0">
                <a:solidFill>
                  <a:srgbClr val="2D414D"/>
                </a:solidFill>
                <a:latin typeface="Palatino Linotype"/>
                <a:cs typeface="Palatino Linotype"/>
              </a:rPr>
              <a:t>social </a:t>
            </a:r>
            <a:r>
              <a:rPr sz="2450" spc="265" dirty="0">
                <a:solidFill>
                  <a:srgbClr val="2D414D"/>
                </a:solidFill>
                <a:latin typeface="Palatino Linotype"/>
                <a:cs typeface="Palatino Linotype"/>
              </a:rPr>
              <a:t>&amp;</a:t>
            </a:r>
            <a:r>
              <a:rPr sz="2450" spc="-375" dirty="0">
                <a:solidFill>
                  <a:srgbClr val="2D414D"/>
                </a:solidFill>
                <a:latin typeface="Palatino Linotype"/>
                <a:cs typeface="Palatino Linotype"/>
              </a:rPr>
              <a:t> </a:t>
            </a:r>
            <a:r>
              <a:rPr sz="2450" spc="185" dirty="0">
                <a:solidFill>
                  <a:srgbClr val="2D414D"/>
                </a:solidFill>
                <a:latin typeface="Palatino Linotype"/>
                <a:cs typeface="Palatino Linotype"/>
              </a:rPr>
              <a:t>economic </a:t>
            </a:r>
            <a:r>
              <a:rPr sz="2450" spc="170" dirty="0">
                <a:solidFill>
                  <a:srgbClr val="2D414D"/>
                </a:solidFill>
                <a:latin typeface="Palatino Linotype"/>
                <a:cs typeface="Palatino Linotype"/>
              </a:rPr>
              <a:t>issues.</a:t>
            </a:r>
            <a:endParaRPr sz="2450">
              <a:latin typeface="Palatino Linotype"/>
              <a:cs typeface="Palatino Linotype"/>
            </a:endParaRPr>
          </a:p>
          <a:p>
            <a:pPr marL="12700" marR="5080">
              <a:lnSpc>
                <a:spcPct val="125499"/>
              </a:lnSpc>
            </a:pPr>
            <a:r>
              <a:rPr sz="2450" spc="254" dirty="0">
                <a:solidFill>
                  <a:srgbClr val="2D414D"/>
                </a:solidFill>
                <a:latin typeface="Palatino Linotype"/>
                <a:cs typeface="Palatino Linotype"/>
              </a:rPr>
              <a:t>Fathers </a:t>
            </a:r>
            <a:r>
              <a:rPr sz="2450" spc="114" dirty="0">
                <a:solidFill>
                  <a:srgbClr val="2D414D"/>
                </a:solidFill>
                <a:latin typeface="Palatino Linotype"/>
                <a:cs typeface="Palatino Linotype"/>
              </a:rPr>
              <a:t>of </a:t>
            </a:r>
            <a:r>
              <a:rPr sz="2450" spc="180" dirty="0">
                <a:solidFill>
                  <a:srgbClr val="2D414D"/>
                </a:solidFill>
                <a:latin typeface="Palatino Linotype"/>
                <a:cs typeface="Palatino Linotype"/>
              </a:rPr>
              <a:t>some </a:t>
            </a:r>
            <a:r>
              <a:rPr sz="2450" spc="195" dirty="0">
                <a:solidFill>
                  <a:srgbClr val="2D414D"/>
                </a:solidFill>
                <a:latin typeface="Palatino Linotype"/>
                <a:cs typeface="Palatino Linotype"/>
              </a:rPr>
              <a:t>students  </a:t>
            </a:r>
            <a:r>
              <a:rPr sz="2450" spc="240" dirty="0">
                <a:solidFill>
                  <a:srgbClr val="2D414D"/>
                </a:solidFill>
                <a:latin typeface="Palatino Linotype"/>
                <a:cs typeface="Palatino Linotype"/>
              </a:rPr>
              <a:t>are </a:t>
            </a:r>
            <a:r>
              <a:rPr sz="2450" spc="130" dirty="0">
                <a:solidFill>
                  <a:srgbClr val="2D414D"/>
                </a:solidFill>
                <a:latin typeface="Palatino Linotype"/>
                <a:cs typeface="Palatino Linotype"/>
              </a:rPr>
              <a:t>working </a:t>
            </a:r>
            <a:r>
              <a:rPr sz="2450" spc="260" dirty="0">
                <a:solidFill>
                  <a:srgbClr val="2D414D"/>
                </a:solidFill>
                <a:latin typeface="Palatino Linotype"/>
                <a:cs typeface="Palatino Linotype"/>
              </a:rPr>
              <a:t>as </a:t>
            </a:r>
            <a:r>
              <a:rPr sz="2450" spc="195" dirty="0">
                <a:solidFill>
                  <a:srgbClr val="2D414D"/>
                </a:solidFill>
                <a:latin typeface="Palatino Linotype"/>
                <a:cs typeface="Palatino Linotype"/>
              </a:rPr>
              <a:t>vegetable  </a:t>
            </a:r>
            <a:r>
              <a:rPr sz="2450" spc="190" dirty="0">
                <a:solidFill>
                  <a:srgbClr val="2D414D"/>
                </a:solidFill>
                <a:latin typeface="Palatino Linotype"/>
                <a:cs typeface="Palatino Linotype"/>
              </a:rPr>
              <a:t>hawkers, </a:t>
            </a:r>
            <a:r>
              <a:rPr sz="2450" spc="150" dirty="0">
                <a:solidFill>
                  <a:srgbClr val="2D414D"/>
                </a:solidFill>
                <a:latin typeface="Palatino Linotype"/>
                <a:cs typeface="Palatino Linotype"/>
              </a:rPr>
              <a:t>daily </a:t>
            </a:r>
            <a:r>
              <a:rPr sz="2450" spc="170" dirty="0">
                <a:solidFill>
                  <a:srgbClr val="2D414D"/>
                </a:solidFill>
                <a:latin typeface="Palatino Linotype"/>
                <a:cs typeface="Palatino Linotype"/>
              </a:rPr>
              <a:t>wagers, </a:t>
            </a:r>
            <a:r>
              <a:rPr sz="2450" spc="195" dirty="0">
                <a:solidFill>
                  <a:srgbClr val="2D414D"/>
                </a:solidFill>
                <a:latin typeface="Palatino Linotype"/>
                <a:cs typeface="Palatino Linotype"/>
              </a:rPr>
              <a:t>tiny  </a:t>
            </a:r>
            <a:r>
              <a:rPr sz="2450" spc="175" dirty="0">
                <a:solidFill>
                  <a:srgbClr val="2D414D"/>
                </a:solidFill>
                <a:latin typeface="Palatino Linotype"/>
                <a:cs typeface="Palatino Linotype"/>
              </a:rPr>
              <a:t>business </a:t>
            </a:r>
            <a:r>
              <a:rPr sz="2450" spc="160" dirty="0">
                <a:solidFill>
                  <a:srgbClr val="2D414D"/>
                </a:solidFill>
                <a:latin typeface="Palatino Linotype"/>
                <a:cs typeface="Palatino Linotype"/>
              </a:rPr>
              <a:t>owners, </a:t>
            </a:r>
            <a:r>
              <a:rPr sz="2450" spc="135" dirty="0">
                <a:solidFill>
                  <a:srgbClr val="2D414D"/>
                </a:solidFill>
                <a:latin typeface="Palatino Linotype"/>
                <a:cs typeface="Palatino Linotype"/>
              </a:rPr>
              <a:t>while</a:t>
            </a:r>
            <a:r>
              <a:rPr sz="2450" spc="-370" dirty="0">
                <a:solidFill>
                  <a:srgbClr val="2D414D"/>
                </a:solidFill>
                <a:latin typeface="Palatino Linotype"/>
                <a:cs typeface="Palatino Linotype"/>
              </a:rPr>
              <a:t> </a:t>
            </a:r>
            <a:r>
              <a:rPr sz="2450" spc="180" dirty="0">
                <a:solidFill>
                  <a:srgbClr val="2D414D"/>
                </a:solidFill>
                <a:latin typeface="Palatino Linotype"/>
                <a:cs typeface="Palatino Linotype"/>
              </a:rPr>
              <a:t>some  </a:t>
            </a:r>
            <a:r>
              <a:rPr sz="2450" spc="195" dirty="0">
                <a:solidFill>
                  <a:srgbClr val="2D414D"/>
                </a:solidFill>
                <a:latin typeface="Palatino Linotype"/>
                <a:cs typeface="Palatino Linotype"/>
              </a:rPr>
              <a:t>students </a:t>
            </a:r>
            <a:r>
              <a:rPr sz="2450" spc="240" dirty="0">
                <a:solidFill>
                  <a:srgbClr val="2D414D"/>
                </a:solidFill>
                <a:latin typeface="Palatino Linotype"/>
                <a:cs typeface="Palatino Linotype"/>
              </a:rPr>
              <a:t>are </a:t>
            </a:r>
            <a:r>
              <a:rPr sz="2450" spc="185" dirty="0">
                <a:solidFill>
                  <a:srgbClr val="2D414D"/>
                </a:solidFill>
                <a:latin typeface="Palatino Linotype"/>
                <a:cs typeface="Palatino Linotype"/>
              </a:rPr>
              <a:t>orphans </a:t>
            </a:r>
            <a:r>
              <a:rPr sz="2450" spc="175" dirty="0">
                <a:solidFill>
                  <a:srgbClr val="2D414D"/>
                </a:solidFill>
                <a:latin typeface="Palatino Linotype"/>
                <a:cs typeface="Palatino Linotype"/>
              </a:rPr>
              <a:t>and  </a:t>
            </a:r>
            <a:r>
              <a:rPr sz="2450" spc="160" dirty="0">
                <a:solidFill>
                  <a:srgbClr val="2D414D"/>
                </a:solidFill>
                <a:latin typeface="Palatino Linotype"/>
                <a:cs typeface="Palatino Linotype"/>
              </a:rPr>
              <a:t>self-employed</a:t>
            </a:r>
            <a:endParaRPr sz="2450">
              <a:latin typeface="Palatino Linotype"/>
              <a:cs typeface="Palatino Linotype"/>
            </a:endParaRPr>
          </a:p>
        </p:txBody>
      </p:sp>
      <p:sp>
        <p:nvSpPr>
          <p:cNvPr id="8" name="object 8"/>
          <p:cNvSpPr/>
          <p:nvPr/>
        </p:nvSpPr>
        <p:spPr>
          <a:xfrm>
            <a:off x="13409370" y="0"/>
            <a:ext cx="4876800" cy="10287000"/>
          </a:xfrm>
          <a:custGeom>
            <a:avLst/>
            <a:gdLst/>
            <a:ahLst/>
            <a:cxnLst/>
            <a:rect l="l" t="t" r="r" b="b"/>
            <a:pathLst>
              <a:path w="4876800" h="10287000">
                <a:moveTo>
                  <a:pt x="0" y="0"/>
                </a:moveTo>
                <a:lnTo>
                  <a:pt x="4876799" y="0"/>
                </a:lnTo>
                <a:lnTo>
                  <a:pt x="4876799" y="10287000"/>
                </a:lnTo>
                <a:lnTo>
                  <a:pt x="0" y="10287000"/>
                </a:lnTo>
                <a:lnTo>
                  <a:pt x="0" y="0"/>
                </a:lnTo>
                <a:close/>
              </a:path>
            </a:pathLst>
          </a:custGeom>
          <a:solidFill>
            <a:srgbClr val="2D414D"/>
          </a:solidFill>
        </p:spPr>
        <p:txBody>
          <a:bodyPr wrap="square" lIns="0" tIns="0" rIns="0" bIns="0" rtlCol="0"/>
          <a:lstStyle/>
          <a:p>
            <a:endParaRPr/>
          </a:p>
        </p:txBody>
      </p:sp>
      <p:sp>
        <p:nvSpPr>
          <p:cNvPr id="9" name="object 9"/>
          <p:cNvSpPr/>
          <p:nvPr/>
        </p:nvSpPr>
        <p:spPr>
          <a:xfrm>
            <a:off x="5648670" y="701724"/>
            <a:ext cx="12639329" cy="802957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371850" y="3"/>
            <a:ext cx="14916150" cy="10287000"/>
          </a:xfrm>
          <a:custGeom>
            <a:avLst/>
            <a:gdLst/>
            <a:ahLst/>
            <a:cxnLst/>
            <a:rect l="l" t="t" r="r" b="b"/>
            <a:pathLst>
              <a:path w="14916150" h="10287000">
                <a:moveTo>
                  <a:pt x="0" y="10287000"/>
                </a:moveTo>
                <a:lnTo>
                  <a:pt x="14916150" y="10287000"/>
                </a:lnTo>
                <a:lnTo>
                  <a:pt x="14916150" y="0"/>
                </a:lnTo>
                <a:lnTo>
                  <a:pt x="0" y="0"/>
                </a:lnTo>
                <a:lnTo>
                  <a:pt x="0" y="10287000"/>
                </a:lnTo>
                <a:close/>
              </a:path>
            </a:pathLst>
          </a:custGeom>
          <a:solidFill>
            <a:srgbClr val="2D414D"/>
          </a:solidFill>
        </p:spPr>
        <p:txBody>
          <a:bodyPr wrap="square" lIns="0" tIns="0" rIns="0" bIns="0" rtlCol="0"/>
          <a:lstStyle/>
          <a:p>
            <a:endParaRPr/>
          </a:p>
        </p:txBody>
      </p:sp>
      <p:sp>
        <p:nvSpPr>
          <p:cNvPr id="3" name="object 3"/>
          <p:cNvSpPr txBox="1"/>
          <p:nvPr/>
        </p:nvSpPr>
        <p:spPr>
          <a:xfrm>
            <a:off x="5076825" y="5775013"/>
            <a:ext cx="2371090" cy="1016000"/>
          </a:xfrm>
          <a:prstGeom prst="rect">
            <a:avLst/>
          </a:prstGeom>
        </p:spPr>
        <p:txBody>
          <a:bodyPr vert="horz" wrap="square" lIns="0" tIns="12700" rIns="0" bIns="0" rtlCol="0">
            <a:spAutoFit/>
          </a:bodyPr>
          <a:lstStyle/>
          <a:p>
            <a:pPr marL="12700" marR="5080" indent="464820">
              <a:lnSpc>
                <a:spcPct val="116100"/>
              </a:lnSpc>
              <a:spcBef>
                <a:spcPts val="100"/>
              </a:spcBef>
            </a:pPr>
            <a:r>
              <a:rPr sz="2800" spc="220" dirty="0">
                <a:solidFill>
                  <a:srgbClr val="F9FDFF"/>
                </a:solidFill>
                <a:latin typeface="Palatino Linotype"/>
                <a:cs typeface="Palatino Linotype"/>
              </a:rPr>
              <a:t>Deepika  </a:t>
            </a:r>
            <a:r>
              <a:rPr sz="2800" spc="130" dirty="0">
                <a:solidFill>
                  <a:srgbClr val="F9FDFF"/>
                </a:solidFill>
                <a:latin typeface="Palatino Linotype"/>
                <a:cs typeface="Palatino Linotype"/>
              </a:rPr>
              <a:t>B.COM</a:t>
            </a:r>
            <a:r>
              <a:rPr sz="2800" spc="50" dirty="0">
                <a:solidFill>
                  <a:srgbClr val="F9FDFF"/>
                </a:solidFill>
                <a:latin typeface="Palatino Linotype"/>
                <a:cs typeface="Palatino Linotype"/>
              </a:rPr>
              <a:t> </a:t>
            </a:r>
            <a:r>
              <a:rPr sz="2800" spc="295" dirty="0">
                <a:solidFill>
                  <a:srgbClr val="F9FDFF"/>
                </a:solidFill>
                <a:latin typeface="Palatino Linotype"/>
                <a:cs typeface="Palatino Linotype"/>
              </a:rPr>
              <a:t>Final</a:t>
            </a:r>
            <a:endParaRPr sz="2800">
              <a:latin typeface="Palatino Linotype"/>
              <a:cs typeface="Palatino Linotype"/>
            </a:endParaRPr>
          </a:p>
        </p:txBody>
      </p:sp>
      <p:sp>
        <p:nvSpPr>
          <p:cNvPr id="4" name="object 4"/>
          <p:cNvSpPr txBox="1"/>
          <p:nvPr/>
        </p:nvSpPr>
        <p:spPr>
          <a:xfrm>
            <a:off x="4495649" y="7215054"/>
            <a:ext cx="3533140" cy="2387600"/>
          </a:xfrm>
          <a:prstGeom prst="rect">
            <a:avLst/>
          </a:prstGeom>
        </p:spPr>
        <p:txBody>
          <a:bodyPr vert="horz" wrap="square" lIns="0" tIns="12700" rIns="0" bIns="0" rtlCol="0">
            <a:spAutoFit/>
          </a:bodyPr>
          <a:lstStyle/>
          <a:p>
            <a:pPr marL="12700" marR="5080" algn="ctr">
              <a:lnSpc>
                <a:spcPct val="121100"/>
              </a:lnSpc>
              <a:spcBef>
                <a:spcPts val="100"/>
              </a:spcBef>
            </a:pPr>
            <a:r>
              <a:rPr sz="1600" spc="60" dirty="0">
                <a:solidFill>
                  <a:srgbClr val="F9FDFF"/>
                </a:solidFill>
                <a:latin typeface="Palatino Linotype"/>
                <a:cs typeface="Palatino Linotype"/>
              </a:rPr>
              <a:t>My</a:t>
            </a:r>
            <a:r>
              <a:rPr sz="1600" dirty="0">
                <a:solidFill>
                  <a:srgbClr val="F9FDFF"/>
                </a:solidFill>
                <a:latin typeface="Palatino Linotype"/>
                <a:cs typeface="Palatino Linotype"/>
              </a:rPr>
              <a:t> </a:t>
            </a:r>
            <a:r>
              <a:rPr sz="1600" spc="135" dirty="0">
                <a:solidFill>
                  <a:srgbClr val="F9FDFF"/>
                </a:solidFill>
                <a:latin typeface="Palatino Linotype"/>
                <a:cs typeface="Palatino Linotype"/>
              </a:rPr>
              <a:t>parents</a:t>
            </a:r>
            <a:r>
              <a:rPr sz="1600" dirty="0">
                <a:solidFill>
                  <a:srgbClr val="F9FDFF"/>
                </a:solidFill>
                <a:latin typeface="Palatino Linotype"/>
                <a:cs typeface="Palatino Linotype"/>
              </a:rPr>
              <a:t> </a:t>
            </a:r>
            <a:r>
              <a:rPr sz="1600" spc="100" dirty="0">
                <a:solidFill>
                  <a:srgbClr val="F9FDFF"/>
                </a:solidFill>
                <a:latin typeface="Palatino Linotype"/>
                <a:cs typeface="Palatino Linotype"/>
              </a:rPr>
              <a:t>were</a:t>
            </a:r>
            <a:r>
              <a:rPr sz="1600" dirty="0">
                <a:solidFill>
                  <a:srgbClr val="F9FDFF"/>
                </a:solidFill>
                <a:latin typeface="Palatino Linotype"/>
                <a:cs typeface="Palatino Linotype"/>
              </a:rPr>
              <a:t> </a:t>
            </a:r>
            <a:r>
              <a:rPr sz="1600" spc="130" dirty="0">
                <a:solidFill>
                  <a:srgbClr val="F9FDFF"/>
                </a:solidFill>
                <a:latin typeface="Palatino Linotype"/>
                <a:cs typeface="Palatino Linotype"/>
              </a:rPr>
              <a:t>not</a:t>
            </a:r>
            <a:r>
              <a:rPr sz="1600" dirty="0">
                <a:solidFill>
                  <a:srgbClr val="F9FDFF"/>
                </a:solidFill>
                <a:latin typeface="Palatino Linotype"/>
                <a:cs typeface="Palatino Linotype"/>
              </a:rPr>
              <a:t> </a:t>
            </a:r>
            <a:r>
              <a:rPr sz="1600" spc="95" dirty="0">
                <a:solidFill>
                  <a:srgbClr val="F9FDFF"/>
                </a:solidFill>
                <a:latin typeface="Palatino Linotype"/>
                <a:cs typeface="Palatino Linotype"/>
              </a:rPr>
              <a:t>in</a:t>
            </a:r>
            <a:r>
              <a:rPr sz="1600" dirty="0">
                <a:solidFill>
                  <a:srgbClr val="F9FDFF"/>
                </a:solidFill>
                <a:latin typeface="Palatino Linotype"/>
                <a:cs typeface="Palatino Linotype"/>
              </a:rPr>
              <a:t> </a:t>
            </a:r>
            <a:r>
              <a:rPr sz="1600" spc="90" dirty="0">
                <a:solidFill>
                  <a:srgbClr val="F9FDFF"/>
                </a:solidFill>
                <a:latin typeface="Palatino Linotype"/>
                <a:cs typeface="Palatino Linotype"/>
              </a:rPr>
              <a:t>position</a:t>
            </a:r>
            <a:r>
              <a:rPr sz="1600" dirty="0">
                <a:solidFill>
                  <a:srgbClr val="F9FDFF"/>
                </a:solidFill>
                <a:latin typeface="Palatino Linotype"/>
                <a:cs typeface="Palatino Linotype"/>
              </a:rPr>
              <a:t> </a:t>
            </a:r>
            <a:r>
              <a:rPr sz="1600" spc="120" dirty="0">
                <a:solidFill>
                  <a:srgbClr val="F9FDFF"/>
                </a:solidFill>
                <a:latin typeface="Palatino Linotype"/>
                <a:cs typeface="Palatino Linotype"/>
              </a:rPr>
              <a:t>to  continue</a:t>
            </a:r>
            <a:r>
              <a:rPr sz="1600" spc="-5" dirty="0">
                <a:solidFill>
                  <a:srgbClr val="F9FDFF"/>
                </a:solidFill>
                <a:latin typeface="Palatino Linotype"/>
                <a:cs typeface="Palatino Linotype"/>
              </a:rPr>
              <a:t> </a:t>
            </a:r>
            <a:r>
              <a:rPr sz="1600" spc="105" dirty="0">
                <a:solidFill>
                  <a:srgbClr val="F9FDFF"/>
                </a:solidFill>
                <a:latin typeface="Palatino Linotype"/>
                <a:cs typeface="Palatino Linotype"/>
              </a:rPr>
              <a:t>my</a:t>
            </a:r>
            <a:r>
              <a:rPr sz="1600" dirty="0">
                <a:solidFill>
                  <a:srgbClr val="F9FDFF"/>
                </a:solidFill>
                <a:latin typeface="Palatino Linotype"/>
                <a:cs typeface="Palatino Linotype"/>
              </a:rPr>
              <a:t> </a:t>
            </a:r>
            <a:r>
              <a:rPr sz="1600" spc="100" dirty="0">
                <a:solidFill>
                  <a:srgbClr val="F9FDFF"/>
                </a:solidFill>
                <a:latin typeface="Palatino Linotype"/>
                <a:cs typeface="Palatino Linotype"/>
              </a:rPr>
              <a:t>study</a:t>
            </a:r>
            <a:r>
              <a:rPr sz="1600" dirty="0">
                <a:solidFill>
                  <a:srgbClr val="F9FDFF"/>
                </a:solidFill>
                <a:latin typeface="Palatino Linotype"/>
                <a:cs typeface="Palatino Linotype"/>
              </a:rPr>
              <a:t> </a:t>
            </a:r>
            <a:r>
              <a:rPr sz="1600" spc="130" dirty="0">
                <a:solidFill>
                  <a:srgbClr val="F9FDFF"/>
                </a:solidFill>
                <a:latin typeface="Palatino Linotype"/>
                <a:cs typeface="Palatino Linotype"/>
              </a:rPr>
              <a:t>because</a:t>
            </a:r>
            <a:r>
              <a:rPr sz="1600" spc="-5" dirty="0">
                <a:solidFill>
                  <a:srgbClr val="F9FDFF"/>
                </a:solidFill>
                <a:latin typeface="Palatino Linotype"/>
                <a:cs typeface="Palatino Linotype"/>
              </a:rPr>
              <a:t> </a:t>
            </a:r>
            <a:r>
              <a:rPr sz="1600" spc="75" dirty="0">
                <a:solidFill>
                  <a:srgbClr val="F9FDFF"/>
                </a:solidFill>
                <a:latin typeface="Palatino Linotype"/>
                <a:cs typeface="Palatino Linotype"/>
              </a:rPr>
              <a:t>of</a:t>
            </a:r>
            <a:r>
              <a:rPr sz="1600" dirty="0">
                <a:solidFill>
                  <a:srgbClr val="F9FDFF"/>
                </a:solidFill>
                <a:latin typeface="Palatino Linotype"/>
                <a:cs typeface="Palatino Linotype"/>
              </a:rPr>
              <a:t> </a:t>
            </a:r>
            <a:r>
              <a:rPr sz="1600" spc="50" dirty="0">
                <a:solidFill>
                  <a:srgbClr val="F9FDFF"/>
                </a:solidFill>
                <a:latin typeface="Palatino Linotype"/>
                <a:cs typeface="Palatino Linotype"/>
              </a:rPr>
              <a:t>low  </a:t>
            </a:r>
            <a:r>
              <a:rPr sz="1600" spc="114" dirty="0">
                <a:solidFill>
                  <a:srgbClr val="F9FDFF"/>
                </a:solidFill>
                <a:latin typeface="Palatino Linotype"/>
                <a:cs typeface="Palatino Linotype"/>
              </a:rPr>
              <a:t>Income </a:t>
            </a:r>
            <a:r>
              <a:rPr sz="1600" spc="110" dirty="0">
                <a:solidFill>
                  <a:srgbClr val="F9FDFF"/>
                </a:solidFill>
                <a:latin typeface="Palatino Linotype"/>
                <a:cs typeface="Palatino Linotype"/>
              </a:rPr>
              <a:t>level, </a:t>
            </a:r>
            <a:r>
              <a:rPr sz="1600" spc="150" dirty="0">
                <a:solidFill>
                  <a:srgbClr val="F9FDFF"/>
                </a:solidFill>
                <a:latin typeface="Palatino Linotype"/>
                <a:cs typeface="Palatino Linotype"/>
              </a:rPr>
              <a:t>then </a:t>
            </a:r>
            <a:r>
              <a:rPr sz="1600" spc="60" dirty="0">
                <a:solidFill>
                  <a:srgbClr val="F9FDFF"/>
                </a:solidFill>
                <a:latin typeface="Palatino Linotype"/>
                <a:cs typeface="Palatino Linotype"/>
              </a:rPr>
              <a:t>I </a:t>
            </a:r>
            <a:r>
              <a:rPr sz="1600" spc="110" dirty="0">
                <a:solidFill>
                  <a:srgbClr val="F9FDFF"/>
                </a:solidFill>
                <a:latin typeface="Palatino Linotype"/>
                <a:cs typeface="Palatino Linotype"/>
              </a:rPr>
              <a:t>visit </a:t>
            </a:r>
            <a:r>
              <a:rPr sz="1600" spc="195" dirty="0">
                <a:solidFill>
                  <a:srgbClr val="F9FDFF"/>
                </a:solidFill>
                <a:latin typeface="Palatino Linotype"/>
                <a:cs typeface="Palatino Linotype"/>
              </a:rPr>
              <a:t>SBS  </a:t>
            </a:r>
            <a:r>
              <a:rPr sz="1600" spc="85" dirty="0">
                <a:solidFill>
                  <a:srgbClr val="F9FDFF"/>
                </a:solidFill>
                <a:latin typeface="Palatino Linotype"/>
                <a:cs typeface="Palatino Linotype"/>
              </a:rPr>
              <a:t>Campus</a:t>
            </a:r>
            <a:r>
              <a:rPr sz="1600" spc="-5" dirty="0">
                <a:solidFill>
                  <a:srgbClr val="F9FDFF"/>
                </a:solidFill>
                <a:latin typeface="Palatino Linotype"/>
                <a:cs typeface="Palatino Linotype"/>
              </a:rPr>
              <a:t> </a:t>
            </a:r>
            <a:r>
              <a:rPr sz="1600" spc="95" dirty="0">
                <a:solidFill>
                  <a:srgbClr val="F9FDFF"/>
                </a:solidFill>
                <a:latin typeface="Palatino Linotype"/>
                <a:cs typeface="Palatino Linotype"/>
              </a:rPr>
              <a:t>with</a:t>
            </a:r>
            <a:r>
              <a:rPr sz="1600" spc="-5" dirty="0">
                <a:solidFill>
                  <a:srgbClr val="F9FDFF"/>
                </a:solidFill>
                <a:latin typeface="Palatino Linotype"/>
                <a:cs typeface="Palatino Linotype"/>
              </a:rPr>
              <a:t> </a:t>
            </a:r>
            <a:r>
              <a:rPr sz="1600" spc="105" dirty="0">
                <a:solidFill>
                  <a:srgbClr val="F9FDFF"/>
                </a:solidFill>
                <a:latin typeface="Palatino Linotype"/>
                <a:cs typeface="Palatino Linotype"/>
              </a:rPr>
              <a:t>my</a:t>
            </a:r>
            <a:r>
              <a:rPr sz="1600" dirty="0">
                <a:solidFill>
                  <a:srgbClr val="F9FDFF"/>
                </a:solidFill>
                <a:latin typeface="Palatino Linotype"/>
                <a:cs typeface="Palatino Linotype"/>
              </a:rPr>
              <a:t> </a:t>
            </a:r>
            <a:r>
              <a:rPr sz="1600" spc="135" dirty="0">
                <a:solidFill>
                  <a:srgbClr val="F9FDFF"/>
                </a:solidFill>
                <a:latin typeface="Palatino Linotype"/>
                <a:cs typeface="Palatino Linotype"/>
              </a:rPr>
              <a:t>parents</a:t>
            </a:r>
            <a:r>
              <a:rPr sz="1600" spc="-5" dirty="0">
                <a:solidFill>
                  <a:srgbClr val="F9FDFF"/>
                </a:solidFill>
                <a:latin typeface="Palatino Linotype"/>
                <a:cs typeface="Palatino Linotype"/>
              </a:rPr>
              <a:t> </a:t>
            </a:r>
            <a:r>
              <a:rPr sz="1600" spc="110" dirty="0">
                <a:solidFill>
                  <a:srgbClr val="F9FDFF"/>
                </a:solidFill>
                <a:latin typeface="Palatino Linotype"/>
                <a:cs typeface="Palatino Linotype"/>
              </a:rPr>
              <a:t>and</a:t>
            </a:r>
            <a:r>
              <a:rPr sz="1600" dirty="0">
                <a:solidFill>
                  <a:srgbClr val="F9FDFF"/>
                </a:solidFill>
                <a:latin typeface="Palatino Linotype"/>
                <a:cs typeface="Palatino Linotype"/>
              </a:rPr>
              <a:t> </a:t>
            </a:r>
            <a:r>
              <a:rPr sz="1600" spc="85" dirty="0">
                <a:solidFill>
                  <a:srgbClr val="F9FDFF"/>
                </a:solidFill>
                <a:latin typeface="Palatino Linotype"/>
                <a:cs typeface="Palatino Linotype"/>
              </a:rPr>
              <a:t>told  </a:t>
            </a:r>
            <a:r>
              <a:rPr sz="1600" spc="140" dirty="0">
                <a:solidFill>
                  <a:srgbClr val="F9FDFF"/>
                </a:solidFill>
                <a:latin typeface="Palatino Linotype"/>
                <a:cs typeface="Palatino Linotype"/>
              </a:rPr>
              <a:t>them</a:t>
            </a:r>
            <a:r>
              <a:rPr sz="1600" dirty="0">
                <a:solidFill>
                  <a:srgbClr val="F9FDFF"/>
                </a:solidFill>
                <a:latin typeface="Palatino Linotype"/>
                <a:cs typeface="Palatino Linotype"/>
              </a:rPr>
              <a:t> </a:t>
            </a:r>
            <a:r>
              <a:rPr sz="1600" spc="130" dirty="0">
                <a:solidFill>
                  <a:srgbClr val="F9FDFF"/>
                </a:solidFill>
                <a:latin typeface="Palatino Linotype"/>
                <a:cs typeface="Palatino Linotype"/>
              </a:rPr>
              <a:t>all</a:t>
            </a:r>
            <a:endParaRPr sz="1600">
              <a:latin typeface="Palatino Linotype"/>
              <a:cs typeface="Palatino Linotype"/>
            </a:endParaRPr>
          </a:p>
          <a:p>
            <a:pPr marL="62230" marR="54610" algn="ctr">
              <a:lnSpc>
                <a:spcPct val="121100"/>
              </a:lnSpc>
            </a:pPr>
            <a:r>
              <a:rPr sz="1600" spc="90" dirty="0">
                <a:solidFill>
                  <a:srgbClr val="F9FDFF"/>
                </a:solidFill>
                <a:latin typeface="Palatino Linotype"/>
                <a:cs typeface="Palatino Linotype"/>
              </a:rPr>
              <a:t>problems, </a:t>
            </a:r>
            <a:r>
              <a:rPr sz="1600" spc="150" dirty="0">
                <a:solidFill>
                  <a:srgbClr val="F9FDFF"/>
                </a:solidFill>
                <a:latin typeface="Palatino Linotype"/>
                <a:cs typeface="Palatino Linotype"/>
              </a:rPr>
              <a:t>then </a:t>
            </a:r>
            <a:r>
              <a:rPr sz="1600" spc="145" dirty="0">
                <a:solidFill>
                  <a:srgbClr val="F9FDFF"/>
                </a:solidFill>
                <a:latin typeface="Palatino Linotype"/>
                <a:cs typeface="Palatino Linotype"/>
              </a:rPr>
              <a:t>they</a:t>
            </a:r>
            <a:r>
              <a:rPr sz="1600" spc="-215" dirty="0">
                <a:solidFill>
                  <a:srgbClr val="F9FDFF"/>
                </a:solidFill>
                <a:latin typeface="Palatino Linotype"/>
                <a:cs typeface="Palatino Linotype"/>
              </a:rPr>
              <a:t> </a:t>
            </a:r>
            <a:r>
              <a:rPr sz="1600" spc="110" dirty="0">
                <a:solidFill>
                  <a:srgbClr val="F9FDFF"/>
                </a:solidFill>
                <a:latin typeface="Palatino Linotype"/>
                <a:cs typeface="Palatino Linotype"/>
              </a:rPr>
              <a:t>immediately  </a:t>
            </a:r>
            <a:r>
              <a:rPr sz="1600" spc="85" dirty="0">
                <a:solidFill>
                  <a:srgbClr val="F9FDFF"/>
                </a:solidFill>
                <a:latin typeface="Palatino Linotype"/>
                <a:cs typeface="Palatino Linotype"/>
              </a:rPr>
              <a:t>give</a:t>
            </a:r>
            <a:r>
              <a:rPr sz="1600" spc="-10" dirty="0">
                <a:solidFill>
                  <a:srgbClr val="F9FDFF"/>
                </a:solidFill>
                <a:latin typeface="Palatino Linotype"/>
                <a:cs typeface="Palatino Linotype"/>
              </a:rPr>
              <a:t> </a:t>
            </a:r>
            <a:r>
              <a:rPr sz="1600" spc="120" dirty="0">
                <a:solidFill>
                  <a:srgbClr val="F9FDFF"/>
                </a:solidFill>
                <a:latin typeface="Palatino Linotype"/>
                <a:cs typeface="Palatino Linotype"/>
              </a:rPr>
              <a:t>me</a:t>
            </a:r>
            <a:r>
              <a:rPr sz="1600" spc="-5" dirty="0">
                <a:solidFill>
                  <a:srgbClr val="F9FDFF"/>
                </a:solidFill>
                <a:latin typeface="Palatino Linotype"/>
                <a:cs typeface="Palatino Linotype"/>
              </a:rPr>
              <a:t> </a:t>
            </a:r>
            <a:r>
              <a:rPr sz="1600" spc="105" dirty="0">
                <a:solidFill>
                  <a:srgbClr val="F9FDFF"/>
                </a:solidFill>
                <a:latin typeface="Palatino Linotype"/>
                <a:cs typeface="Palatino Linotype"/>
              </a:rPr>
              <a:t>admission</a:t>
            </a:r>
            <a:r>
              <a:rPr sz="1600" spc="-5" dirty="0">
                <a:solidFill>
                  <a:srgbClr val="F9FDFF"/>
                </a:solidFill>
                <a:latin typeface="Palatino Linotype"/>
                <a:cs typeface="Palatino Linotype"/>
              </a:rPr>
              <a:t> </a:t>
            </a:r>
            <a:r>
              <a:rPr sz="1600" spc="100" dirty="0">
                <a:solidFill>
                  <a:srgbClr val="F9FDFF"/>
                </a:solidFill>
                <a:latin typeface="Palatino Linotype"/>
                <a:cs typeface="Palatino Linotype"/>
              </a:rPr>
              <a:t>on</a:t>
            </a:r>
            <a:r>
              <a:rPr sz="1600" spc="-5" dirty="0">
                <a:solidFill>
                  <a:srgbClr val="F9FDFF"/>
                </a:solidFill>
                <a:latin typeface="Palatino Linotype"/>
                <a:cs typeface="Palatino Linotype"/>
              </a:rPr>
              <a:t> </a:t>
            </a:r>
            <a:r>
              <a:rPr sz="1600" spc="105" dirty="0">
                <a:solidFill>
                  <a:srgbClr val="F9FDFF"/>
                </a:solidFill>
                <a:latin typeface="Palatino Linotype"/>
                <a:cs typeface="Palatino Linotype"/>
              </a:rPr>
              <a:t>freeship.</a:t>
            </a:r>
            <a:endParaRPr sz="1600">
              <a:latin typeface="Palatino Linotype"/>
              <a:cs typeface="Palatino Linotype"/>
            </a:endParaRPr>
          </a:p>
          <a:p>
            <a:pPr algn="ctr">
              <a:lnSpc>
                <a:spcPct val="100000"/>
              </a:lnSpc>
              <a:spcBef>
                <a:spcPts val="405"/>
              </a:spcBef>
            </a:pPr>
            <a:r>
              <a:rPr sz="1600" spc="150" dirty="0">
                <a:solidFill>
                  <a:srgbClr val="F9FDFF"/>
                </a:solidFill>
                <a:latin typeface="Palatino Linotype"/>
                <a:cs typeface="Palatino Linotype"/>
              </a:rPr>
              <a:t>Thanks</a:t>
            </a:r>
            <a:r>
              <a:rPr sz="1600" dirty="0">
                <a:solidFill>
                  <a:srgbClr val="F9FDFF"/>
                </a:solidFill>
                <a:latin typeface="Palatino Linotype"/>
                <a:cs typeface="Palatino Linotype"/>
              </a:rPr>
              <a:t> </a:t>
            </a:r>
            <a:r>
              <a:rPr sz="1600" spc="204" dirty="0">
                <a:solidFill>
                  <a:srgbClr val="F9FDFF"/>
                </a:solidFill>
                <a:latin typeface="Palatino Linotype"/>
                <a:cs typeface="Palatino Linotype"/>
              </a:rPr>
              <a:t>SBS!</a:t>
            </a:r>
            <a:endParaRPr sz="1600">
              <a:latin typeface="Palatino Linotype"/>
              <a:cs typeface="Palatino Linotype"/>
            </a:endParaRPr>
          </a:p>
        </p:txBody>
      </p:sp>
      <p:sp>
        <p:nvSpPr>
          <p:cNvPr id="5" name="object 5"/>
          <p:cNvSpPr/>
          <p:nvPr/>
        </p:nvSpPr>
        <p:spPr>
          <a:xfrm>
            <a:off x="0" y="0"/>
            <a:ext cx="3371850" cy="10287000"/>
          </a:xfrm>
          <a:custGeom>
            <a:avLst/>
            <a:gdLst/>
            <a:ahLst/>
            <a:cxnLst/>
            <a:rect l="l" t="t" r="r" b="b"/>
            <a:pathLst>
              <a:path w="3371850" h="10287000">
                <a:moveTo>
                  <a:pt x="0" y="0"/>
                </a:moveTo>
                <a:lnTo>
                  <a:pt x="3371850" y="0"/>
                </a:lnTo>
                <a:lnTo>
                  <a:pt x="3371850" y="10287000"/>
                </a:lnTo>
                <a:lnTo>
                  <a:pt x="0" y="10287000"/>
                </a:lnTo>
                <a:lnTo>
                  <a:pt x="0" y="0"/>
                </a:lnTo>
                <a:close/>
              </a:path>
            </a:pathLst>
          </a:custGeom>
          <a:solidFill>
            <a:srgbClr val="C3EBE1"/>
          </a:solidFill>
        </p:spPr>
        <p:txBody>
          <a:bodyPr wrap="square" lIns="0" tIns="0" rIns="0" bIns="0" rtlCol="0"/>
          <a:lstStyle/>
          <a:p>
            <a:endParaRPr/>
          </a:p>
        </p:txBody>
      </p:sp>
      <p:sp>
        <p:nvSpPr>
          <p:cNvPr id="6" name="object 6"/>
          <p:cNvSpPr txBox="1"/>
          <p:nvPr/>
        </p:nvSpPr>
        <p:spPr>
          <a:xfrm>
            <a:off x="1284079" y="1182800"/>
            <a:ext cx="718820" cy="8033384"/>
          </a:xfrm>
          <a:prstGeom prst="rect">
            <a:avLst/>
          </a:prstGeom>
        </p:spPr>
        <p:txBody>
          <a:bodyPr vert="vert270" wrap="square" lIns="0" tIns="22225" rIns="0" bIns="0" rtlCol="0">
            <a:spAutoFit/>
          </a:bodyPr>
          <a:lstStyle/>
          <a:p>
            <a:pPr marL="12700">
              <a:lnSpc>
                <a:spcPct val="100000"/>
              </a:lnSpc>
              <a:spcBef>
                <a:spcPts val="175"/>
              </a:spcBef>
            </a:pPr>
            <a:r>
              <a:rPr sz="4200" spc="509" dirty="0">
                <a:solidFill>
                  <a:srgbClr val="2D414D"/>
                </a:solidFill>
                <a:latin typeface="Palatino Linotype"/>
                <a:cs typeface="Palatino Linotype"/>
              </a:rPr>
              <a:t>What </a:t>
            </a:r>
            <a:r>
              <a:rPr sz="4200" spc="430" dirty="0">
                <a:solidFill>
                  <a:srgbClr val="2D414D"/>
                </a:solidFill>
                <a:latin typeface="Palatino Linotype"/>
                <a:cs typeface="Palatino Linotype"/>
              </a:rPr>
              <a:t>Students </a:t>
            </a:r>
            <a:r>
              <a:rPr sz="4200" spc="520" dirty="0">
                <a:solidFill>
                  <a:srgbClr val="2D414D"/>
                </a:solidFill>
                <a:latin typeface="Palatino Linotype"/>
                <a:cs typeface="Palatino Linotype"/>
              </a:rPr>
              <a:t>Say</a:t>
            </a:r>
            <a:r>
              <a:rPr sz="4200" spc="-600" dirty="0">
                <a:solidFill>
                  <a:srgbClr val="2D414D"/>
                </a:solidFill>
                <a:latin typeface="Palatino Linotype"/>
                <a:cs typeface="Palatino Linotype"/>
              </a:rPr>
              <a:t> </a:t>
            </a:r>
            <a:r>
              <a:rPr sz="4200" spc="360" dirty="0">
                <a:solidFill>
                  <a:srgbClr val="2D414D"/>
                </a:solidFill>
                <a:latin typeface="Palatino Linotype"/>
                <a:cs typeface="Palatino Linotype"/>
              </a:rPr>
              <a:t>about </a:t>
            </a:r>
            <a:r>
              <a:rPr sz="4200" spc="245" dirty="0">
                <a:solidFill>
                  <a:srgbClr val="2D414D"/>
                </a:solidFill>
                <a:latin typeface="Palatino Linotype"/>
                <a:cs typeface="Palatino Linotype"/>
              </a:rPr>
              <a:t>Us</a:t>
            </a:r>
            <a:endParaRPr sz="4200">
              <a:latin typeface="Palatino Linotype"/>
              <a:cs typeface="Palatino Linotype"/>
            </a:endParaRPr>
          </a:p>
        </p:txBody>
      </p:sp>
      <p:sp>
        <p:nvSpPr>
          <p:cNvPr id="7" name="object 7"/>
          <p:cNvSpPr/>
          <p:nvPr/>
        </p:nvSpPr>
        <p:spPr>
          <a:xfrm>
            <a:off x="4358356" y="1028700"/>
            <a:ext cx="3810000" cy="209550"/>
          </a:xfrm>
          <a:custGeom>
            <a:avLst/>
            <a:gdLst/>
            <a:ahLst/>
            <a:cxnLst/>
            <a:rect l="l" t="t" r="r" b="b"/>
            <a:pathLst>
              <a:path w="3810000" h="209550">
                <a:moveTo>
                  <a:pt x="0" y="0"/>
                </a:moveTo>
                <a:lnTo>
                  <a:pt x="3810000" y="0"/>
                </a:lnTo>
                <a:lnTo>
                  <a:pt x="3810000" y="209550"/>
                </a:lnTo>
                <a:lnTo>
                  <a:pt x="0" y="209550"/>
                </a:lnTo>
                <a:lnTo>
                  <a:pt x="0" y="0"/>
                </a:lnTo>
                <a:close/>
              </a:path>
            </a:pathLst>
          </a:custGeom>
          <a:solidFill>
            <a:srgbClr val="C3EBE1"/>
          </a:solidFill>
        </p:spPr>
        <p:txBody>
          <a:bodyPr wrap="square" lIns="0" tIns="0" rIns="0" bIns="0" rtlCol="0"/>
          <a:lstStyle/>
          <a:p>
            <a:endParaRPr/>
          </a:p>
        </p:txBody>
      </p:sp>
      <p:sp>
        <p:nvSpPr>
          <p:cNvPr id="8" name="object 8"/>
          <p:cNvSpPr/>
          <p:nvPr/>
        </p:nvSpPr>
        <p:spPr>
          <a:xfrm>
            <a:off x="8907413" y="1028700"/>
            <a:ext cx="3810000" cy="209550"/>
          </a:xfrm>
          <a:custGeom>
            <a:avLst/>
            <a:gdLst/>
            <a:ahLst/>
            <a:cxnLst/>
            <a:rect l="l" t="t" r="r" b="b"/>
            <a:pathLst>
              <a:path w="3810000" h="209550">
                <a:moveTo>
                  <a:pt x="0" y="0"/>
                </a:moveTo>
                <a:lnTo>
                  <a:pt x="3810000" y="0"/>
                </a:lnTo>
                <a:lnTo>
                  <a:pt x="3810000" y="209550"/>
                </a:lnTo>
                <a:lnTo>
                  <a:pt x="0" y="209550"/>
                </a:lnTo>
                <a:lnTo>
                  <a:pt x="0" y="0"/>
                </a:lnTo>
                <a:close/>
              </a:path>
            </a:pathLst>
          </a:custGeom>
          <a:solidFill>
            <a:srgbClr val="C3EBE1"/>
          </a:solidFill>
        </p:spPr>
        <p:txBody>
          <a:bodyPr wrap="square" lIns="0" tIns="0" rIns="0" bIns="0" rtlCol="0"/>
          <a:lstStyle/>
          <a:p>
            <a:endParaRPr/>
          </a:p>
        </p:txBody>
      </p:sp>
      <p:sp>
        <p:nvSpPr>
          <p:cNvPr id="9" name="object 9"/>
          <p:cNvSpPr/>
          <p:nvPr/>
        </p:nvSpPr>
        <p:spPr>
          <a:xfrm>
            <a:off x="13450104" y="1028700"/>
            <a:ext cx="3810000" cy="209550"/>
          </a:xfrm>
          <a:custGeom>
            <a:avLst/>
            <a:gdLst/>
            <a:ahLst/>
            <a:cxnLst/>
            <a:rect l="l" t="t" r="r" b="b"/>
            <a:pathLst>
              <a:path w="3810000" h="209550">
                <a:moveTo>
                  <a:pt x="0" y="0"/>
                </a:moveTo>
                <a:lnTo>
                  <a:pt x="3810000" y="0"/>
                </a:lnTo>
                <a:lnTo>
                  <a:pt x="3810000" y="209550"/>
                </a:lnTo>
                <a:lnTo>
                  <a:pt x="0" y="209550"/>
                </a:lnTo>
                <a:lnTo>
                  <a:pt x="0" y="0"/>
                </a:lnTo>
                <a:close/>
              </a:path>
            </a:pathLst>
          </a:custGeom>
          <a:solidFill>
            <a:srgbClr val="C3EBE1"/>
          </a:solidFill>
        </p:spPr>
        <p:txBody>
          <a:bodyPr wrap="square" lIns="0" tIns="0" rIns="0" bIns="0" rtlCol="0"/>
          <a:lstStyle/>
          <a:p>
            <a:endParaRPr/>
          </a:p>
        </p:txBody>
      </p:sp>
      <p:sp>
        <p:nvSpPr>
          <p:cNvPr id="10" name="object 10"/>
          <p:cNvSpPr txBox="1"/>
          <p:nvPr/>
        </p:nvSpPr>
        <p:spPr>
          <a:xfrm>
            <a:off x="9627433" y="5775013"/>
            <a:ext cx="2371090" cy="1016000"/>
          </a:xfrm>
          <a:prstGeom prst="rect">
            <a:avLst/>
          </a:prstGeom>
        </p:spPr>
        <p:txBody>
          <a:bodyPr vert="horz" wrap="square" lIns="0" tIns="12700" rIns="0" bIns="0" rtlCol="0">
            <a:spAutoFit/>
          </a:bodyPr>
          <a:lstStyle/>
          <a:p>
            <a:pPr marL="12700" marR="5080" indent="6350">
              <a:lnSpc>
                <a:spcPct val="116100"/>
              </a:lnSpc>
              <a:spcBef>
                <a:spcPts val="100"/>
              </a:spcBef>
            </a:pPr>
            <a:r>
              <a:rPr sz="2800" spc="315" dirty="0">
                <a:solidFill>
                  <a:srgbClr val="F9FDFF"/>
                </a:solidFill>
                <a:latin typeface="Palatino Linotype"/>
                <a:cs typeface="Palatino Linotype"/>
              </a:rPr>
              <a:t>Lata</a:t>
            </a:r>
            <a:r>
              <a:rPr sz="2800" spc="55" dirty="0">
                <a:solidFill>
                  <a:srgbClr val="F9FDFF"/>
                </a:solidFill>
                <a:latin typeface="Palatino Linotype"/>
                <a:cs typeface="Palatino Linotype"/>
              </a:rPr>
              <a:t> </a:t>
            </a:r>
            <a:r>
              <a:rPr sz="2800" spc="245" dirty="0">
                <a:solidFill>
                  <a:srgbClr val="F9FDFF"/>
                </a:solidFill>
                <a:latin typeface="Palatino Linotype"/>
                <a:cs typeface="Palatino Linotype"/>
              </a:rPr>
              <a:t>Pandey  </a:t>
            </a:r>
            <a:r>
              <a:rPr sz="2800" spc="130" dirty="0">
                <a:solidFill>
                  <a:srgbClr val="F9FDFF"/>
                </a:solidFill>
                <a:latin typeface="Palatino Linotype"/>
                <a:cs typeface="Palatino Linotype"/>
              </a:rPr>
              <a:t>B.COM</a:t>
            </a:r>
            <a:r>
              <a:rPr sz="2800" spc="50" dirty="0">
                <a:solidFill>
                  <a:srgbClr val="F9FDFF"/>
                </a:solidFill>
                <a:latin typeface="Palatino Linotype"/>
                <a:cs typeface="Palatino Linotype"/>
              </a:rPr>
              <a:t> </a:t>
            </a:r>
            <a:r>
              <a:rPr sz="2800" spc="295" dirty="0">
                <a:solidFill>
                  <a:srgbClr val="F9FDFF"/>
                </a:solidFill>
                <a:latin typeface="Palatino Linotype"/>
                <a:cs typeface="Palatino Linotype"/>
              </a:rPr>
              <a:t>Final</a:t>
            </a:r>
            <a:endParaRPr sz="2800">
              <a:latin typeface="Palatino Linotype"/>
              <a:cs typeface="Palatino Linotype"/>
            </a:endParaRPr>
          </a:p>
        </p:txBody>
      </p:sp>
      <p:sp>
        <p:nvSpPr>
          <p:cNvPr id="11" name="object 11"/>
          <p:cNvSpPr txBox="1"/>
          <p:nvPr/>
        </p:nvSpPr>
        <p:spPr>
          <a:xfrm>
            <a:off x="9006307" y="7214430"/>
            <a:ext cx="3613150" cy="2311400"/>
          </a:xfrm>
          <a:prstGeom prst="rect">
            <a:avLst/>
          </a:prstGeom>
        </p:spPr>
        <p:txBody>
          <a:bodyPr vert="horz" wrap="square" lIns="0" tIns="12700" rIns="0" bIns="0" rtlCol="0">
            <a:spAutoFit/>
          </a:bodyPr>
          <a:lstStyle/>
          <a:p>
            <a:pPr marL="283845" marR="163830" indent="-113030">
              <a:lnSpc>
                <a:spcPct val="125000"/>
              </a:lnSpc>
              <a:spcBef>
                <a:spcPts val="100"/>
              </a:spcBef>
            </a:pPr>
            <a:r>
              <a:rPr sz="1500" spc="114" dirty="0">
                <a:solidFill>
                  <a:srgbClr val="F9FDFF"/>
                </a:solidFill>
                <a:latin typeface="Palatino Linotype"/>
                <a:cs typeface="Palatino Linotype"/>
              </a:rPr>
              <a:t>It</a:t>
            </a:r>
            <a:r>
              <a:rPr sz="1500" spc="-5" dirty="0">
                <a:solidFill>
                  <a:srgbClr val="F9FDFF"/>
                </a:solidFill>
                <a:latin typeface="Palatino Linotype"/>
                <a:cs typeface="Palatino Linotype"/>
              </a:rPr>
              <a:t> </a:t>
            </a:r>
            <a:r>
              <a:rPr sz="1500" spc="105" dirty="0">
                <a:solidFill>
                  <a:srgbClr val="F9FDFF"/>
                </a:solidFill>
                <a:latin typeface="Palatino Linotype"/>
                <a:cs typeface="Palatino Linotype"/>
              </a:rPr>
              <a:t>was</a:t>
            </a:r>
            <a:r>
              <a:rPr sz="1500" spc="-5" dirty="0">
                <a:solidFill>
                  <a:srgbClr val="F9FDFF"/>
                </a:solidFill>
                <a:latin typeface="Palatino Linotype"/>
                <a:cs typeface="Palatino Linotype"/>
              </a:rPr>
              <a:t> </a:t>
            </a:r>
            <a:r>
              <a:rPr sz="1500" spc="120" dirty="0">
                <a:solidFill>
                  <a:srgbClr val="F9FDFF"/>
                </a:solidFill>
                <a:latin typeface="Palatino Linotype"/>
                <a:cs typeface="Palatino Linotype"/>
              </a:rPr>
              <a:t>not</a:t>
            </a:r>
            <a:r>
              <a:rPr sz="1500" dirty="0">
                <a:solidFill>
                  <a:srgbClr val="F9FDFF"/>
                </a:solidFill>
                <a:latin typeface="Palatino Linotype"/>
                <a:cs typeface="Palatino Linotype"/>
              </a:rPr>
              <a:t> </a:t>
            </a:r>
            <a:r>
              <a:rPr sz="1500" spc="85" dirty="0">
                <a:solidFill>
                  <a:srgbClr val="F9FDFF"/>
                </a:solidFill>
                <a:latin typeface="Palatino Linotype"/>
                <a:cs typeface="Palatino Linotype"/>
              </a:rPr>
              <a:t>possible</a:t>
            </a:r>
            <a:r>
              <a:rPr sz="1500" spc="-5" dirty="0">
                <a:solidFill>
                  <a:srgbClr val="F9FDFF"/>
                </a:solidFill>
                <a:latin typeface="Palatino Linotype"/>
                <a:cs typeface="Palatino Linotype"/>
              </a:rPr>
              <a:t> </a:t>
            </a:r>
            <a:r>
              <a:rPr sz="1500" spc="114" dirty="0">
                <a:solidFill>
                  <a:srgbClr val="F9FDFF"/>
                </a:solidFill>
                <a:latin typeface="Palatino Linotype"/>
                <a:cs typeface="Palatino Linotype"/>
              </a:rPr>
              <a:t>to</a:t>
            </a:r>
            <a:r>
              <a:rPr sz="1500" dirty="0">
                <a:solidFill>
                  <a:srgbClr val="F9FDFF"/>
                </a:solidFill>
                <a:latin typeface="Palatino Linotype"/>
                <a:cs typeface="Palatino Linotype"/>
              </a:rPr>
              <a:t> </a:t>
            </a:r>
            <a:r>
              <a:rPr sz="1500" spc="114" dirty="0">
                <a:solidFill>
                  <a:srgbClr val="F9FDFF"/>
                </a:solidFill>
                <a:latin typeface="Palatino Linotype"/>
                <a:cs typeface="Palatino Linotype"/>
              </a:rPr>
              <a:t>continue</a:t>
            </a:r>
            <a:r>
              <a:rPr sz="1500" spc="-5" dirty="0">
                <a:solidFill>
                  <a:srgbClr val="F9FDFF"/>
                </a:solidFill>
                <a:latin typeface="Palatino Linotype"/>
                <a:cs typeface="Palatino Linotype"/>
              </a:rPr>
              <a:t> </a:t>
            </a:r>
            <a:r>
              <a:rPr sz="1500" spc="100" dirty="0">
                <a:solidFill>
                  <a:srgbClr val="F9FDFF"/>
                </a:solidFill>
                <a:latin typeface="Palatino Linotype"/>
                <a:cs typeface="Palatino Linotype"/>
              </a:rPr>
              <a:t>my  </a:t>
            </a:r>
            <a:r>
              <a:rPr sz="1500" spc="95" dirty="0">
                <a:solidFill>
                  <a:srgbClr val="F9FDFF"/>
                </a:solidFill>
                <a:latin typeface="Palatino Linotype"/>
                <a:cs typeface="Palatino Linotype"/>
              </a:rPr>
              <a:t>study</a:t>
            </a:r>
            <a:r>
              <a:rPr sz="1500" spc="-5" dirty="0">
                <a:solidFill>
                  <a:srgbClr val="F9FDFF"/>
                </a:solidFill>
                <a:latin typeface="Palatino Linotype"/>
                <a:cs typeface="Palatino Linotype"/>
              </a:rPr>
              <a:t> </a:t>
            </a:r>
            <a:r>
              <a:rPr sz="1500" spc="90" dirty="0">
                <a:solidFill>
                  <a:srgbClr val="F9FDFF"/>
                </a:solidFill>
                <a:latin typeface="Palatino Linotype"/>
                <a:cs typeface="Palatino Linotype"/>
              </a:rPr>
              <a:t>without</a:t>
            </a:r>
            <a:r>
              <a:rPr sz="1500" dirty="0">
                <a:solidFill>
                  <a:srgbClr val="F9FDFF"/>
                </a:solidFill>
                <a:latin typeface="Palatino Linotype"/>
                <a:cs typeface="Palatino Linotype"/>
              </a:rPr>
              <a:t> </a:t>
            </a:r>
            <a:r>
              <a:rPr sz="1500" spc="145" dirty="0">
                <a:solidFill>
                  <a:srgbClr val="F9FDFF"/>
                </a:solidFill>
                <a:latin typeface="Palatino Linotype"/>
                <a:cs typeface="Palatino Linotype"/>
              </a:rPr>
              <a:t>the</a:t>
            </a:r>
            <a:r>
              <a:rPr sz="1500" dirty="0">
                <a:solidFill>
                  <a:srgbClr val="F9FDFF"/>
                </a:solidFill>
                <a:latin typeface="Palatino Linotype"/>
                <a:cs typeface="Palatino Linotype"/>
              </a:rPr>
              <a:t> </a:t>
            </a:r>
            <a:r>
              <a:rPr sz="1500" spc="90" dirty="0">
                <a:solidFill>
                  <a:srgbClr val="F9FDFF"/>
                </a:solidFill>
                <a:latin typeface="Palatino Linotype"/>
                <a:cs typeface="Palatino Linotype"/>
              </a:rPr>
              <a:t>help</a:t>
            </a:r>
            <a:r>
              <a:rPr sz="1500" spc="-5" dirty="0">
                <a:solidFill>
                  <a:srgbClr val="F9FDFF"/>
                </a:solidFill>
                <a:latin typeface="Palatino Linotype"/>
                <a:cs typeface="Palatino Linotype"/>
              </a:rPr>
              <a:t> </a:t>
            </a:r>
            <a:r>
              <a:rPr sz="1500" spc="70" dirty="0">
                <a:solidFill>
                  <a:srgbClr val="F9FDFF"/>
                </a:solidFill>
                <a:latin typeface="Palatino Linotype"/>
                <a:cs typeface="Palatino Linotype"/>
              </a:rPr>
              <a:t>of</a:t>
            </a:r>
            <a:r>
              <a:rPr sz="1500" dirty="0">
                <a:solidFill>
                  <a:srgbClr val="F9FDFF"/>
                </a:solidFill>
                <a:latin typeface="Palatino Linotype"/>
                <a:cs typeface="Palatino Linotype"/>
              </a:rPr>
              <a:t> </a:t>
            </a:r>
            <a:r>
              <a:rPr sz="1500" spc="114" dirty="0">
                <a:solidFill>
                  <a:srgbClr val="F9FDFF"/>
                </a:solidFill>
                <a:latin typeface="Palatino Linotype"/>
                <a:cs typeface="Palatino Linotype"/>
              </a:rPr>
              <a:t>Trust.</a:t>
            </a:r>
            <a:endParaRPr sz="1500">
              <a:latin typeface="Palatino Linotype"/>
              <a:cs typeface="Palatino Linotype"/>
            </a:endParaRPr>
          </a:p>
          <a:p>
            <a:pPr marL="844550" marR="252095" indent="-770890">
              <a:lnSpc>
                <a:spcPct val="125000"/>
              </a:lnSpc>
            </a:pPr>
            <a:r>
              <a:rPr sz="1500" spc="135" dirty="0">
                <a:solidFill>
                  <a:srgbClr val="F9FDFF"/>
                </a:solidFill>
                <a:latin typeface="Palatino Linotype"/>
                <a:cs typeface="Palatino Linotype"/>
              </a:rPr>
              <a:t>The</a:t>
            </a:r>
            <a:r>
              <a:rPr sz="1500" spc="-5" dirty="0">
                <a:solidFill>
                  <a:srgbClr val="F9FDFF"/>
                </a:solidFill>
                <a:latin typeface="Palatino Linotype"/>
                <a:cs typeface="Palatino Linotype"/>
              </a:rPr>
              <a:t> </a:t>
            </a:r>
            <a:r>
              <a:rPr sz="1500" spc="185" dirty="0">
                <a:solidFill>
                  <a:srgbClr val="F9FDFF"/>
                </a:solidFill>
                <a:latin typeface="Palatino Linotype"/>
                <a:cs typeface="Palatino Linotype"/>
              </a:rPr>
              <a:t>SBS</a:t>
            </a:r>
            <a:r>
              <a:rPr sz="1500" dirty="0">
                <a:solidFill>
                  <a:srgbClr val="F9FDFF"/>
                </a:solidFill>
                <a:latin typeface="Palatino Linotype"/>
                <a:cs typeface="Palatino Linotype"/>
              </a:rPr>
              <a:t> </a:t>
            </a:r>
            <a:r>
              <a:rPr sz="1500" spc="95" dirty="0">
                <a:solidFill>
                  <a:srgbClr val="F9FDFF"/>
                </a:solidFill>
                <a:latin typeface="Palatino Linotype"/>
                <a:cs typeface="Palatino Linotype"/>
              </a:rPr>
              <a:t>is</a:t>
            </a:r>
            <a:r>
              <a:rPr sz="1500" dirty="0">
                <a:solidFill>
                  <a:srgbClr val="F9FDFF"/>
                </a:solidFill>
                <a:latin typeface="Palatino Linotype"/>
                <a:cs typeface="Palatino Linotype"/>
              </a:rPr>
              <a:t> </a:t>
            </a:r>
            <a:r>
              <a:rPr sz="1500" spc="95" dirty="0">
                <a:solidFill>
                  <a:srgbClr val="F9FDFF"/>
                </a:solidFill>
                <a:latin typeface="Palatino Linotype"/>
                <a:cs typeface="Palatino Linotype"/>
              </a:rPr>
              <a:t>so</a:t>
            </a:r>
            <a:r>
              <a:rPr sz="1500" spc="-5" dirty="0">
                <a:solidFill>
                  <a:srgbClr val="F9FDFF"/>
                </a:solidFill>
                <a:latin typeface="Palatino Linotype"/>
                <a:cs typeface="Palatino Linotype"/>
              </a:rPr>
              <a:t> </a:t>
            </a:r>
            <a:r>
              <a:rPr sz="1500" spc="90" dirty="0">
                <a:solidFill>
                  <a:srgbClr val="F9FDFF"/>
                </a:solidFill>
                <a:latin typeface="Palatino Linotype"/>
                <a:cs typeface="Palatino Linotype"/>
              </a:rPr>
              <a:t>humble</a:t>
            </a:r>
            <a:r>
              <a:rPr sz="1500" dirty="0">
                <a:solidFill>
                  <a:srgbClr val="F9FDFF"/>
                </a:solidFill>
                <a:latin typeface="Palatino Linotype"/>
                <a:cs typeface="Palatino Linotype"/>
              </a:rPr>
              <a:t> </a:t>
            </a:r>
            <a:r>
              <a:rPr sz="1500" spc="110" dirty="0">
                <a:solidFill>
                  <a:srgbClr val="F9FDFF"/>
                </a:solidFill>
                <a:latin typeface="Palatino Linotype"/>
                <a:cs typeface="Palatino Linotype"/>
              </a:rPr>
              <a:t>specially</a:t>
            </a:r>
            <a:r>
              <a:rPr sz="1500" dirty="0">
                <a:solidFill>
                  <a:srgbClr val="F9FDFF"/>
                </a:solidFill>
                <a:latin typeface="Palatino Linotype"/>
                <a:cs typeface="Palatino Linotype"/>
              </a:rPr>
              <a:t> </a:t>
            </a:r>
            <a:r>
              <a:rPr sz="1500" spc="85" dirty="0">
                <a:solidFill>
                  <a:srgbClr val="F9FDFF"/>
                </a:solidFill>
                <a:latin typeface="Palatino Linotype"/>
                <a:cs typeface="Palatino Linotype"/>
              </a:rPr>
              <a:t>for  </a:t>
            </a:r>
            <a:r>
              <a:rPr sz="1500" spc="80" dirty="0">
                <a:solidFill>
                  <a:srgbClr val="F9FDFF"/>
                </a:solidFill>
                <a:latin typeface="Palatino Linotype"/>
                <a:cs typeface="Palatino Linotype"/>
              </a:rPr>
              <a:t>girl </a:t>
            </a:r>
            <a:r>
              <a:rPr sz="1500" spc="110" dirty="0">
                <a:solidFill>
                  <a:srgbClr val="F9FDFF"/>
                </a:solidFill>
                <a:latin typeface="Palatino Linotype"/>
                <a:cs typeface="Palatino Linotype"/>
              </a:rPr>
              <a:t>students. </a:t>
            </a:r>
            <a:r>
              <a:rPr sz="1500" spc="185" dirty="0">
                <a:solidFill>
                  <a:srgbClr val="F9FDFF"/>
                </a:solidFill>
                <a:latin typeface="Palatino Linotype"/>
                <a:cs typeface="Palatino Linotype"/>
              </a:rPr>
              <a:t>SBS</a:t>
            </a:r>
            <a:r>
              <a:rPr sz="1500" spc="175" dirty="0">
                <a:solidFill>
                  <a:srgbClr val="F9FDFF"/>
                </a:solidFill>
                <a:latin typeface="Palatino Linotype"/>
                <a:cs typeface="Palatino Linotype"/>
              </a:rPr>
              <a:t> </a:t>
            </a:r>
            <a:r>
              <a:rPr sz="1500" spc="95" dirty="0">
                <a:solidFill>
                  <a:srgbClr val="F9FDFF"/>
                </a:solidFill>
                <a:latin typeface="Palatino Linotype"/>
                <a:cs typeface="Palatino Linotype"/>
              </a:rPr>
              <a:t>is</a:t>
            </a:r>
            <a:endParaRPr sz="1500">
              <a:latin typeface="Palatino Linotype"/>
              <a:cs typeface="Palatino Linotype"/>
            </a:endParaRPr>
          </a:p>
          <a:p>
            <a:pPr marL="12065" marR="5080" algn="ctr">
              <a:lnSpc>
                <a:spcPct val="125000"/>
              </a:lnSpc>
            </a:pPr>
            <a:r>
              <a:rPr sz="1500" spc="65" dirty="0">
                <a:solidFill>
                  <a:srgbClr val="F9FDFF"/>
                </a:solidFill>
                <a:latin typeface="Palatino Linotype"/>
                <a:cs typeface="Palatino Linotype"/>
              </a:rPr>
              <a:t>providing </a:t>
            </a:r>
            <a:r>
              <a:rPr sz="1500" spc="110" dirty="0">
                <a:solidFill>
                  <a:srgbClr val="F9FDFF"/>
                </a:solidFill>
                <a:latin typeface="Palatino Linotype"/>
                <a:cs typeface="Palatino Linotype"/>
              </a:rPr>
              <a:t>education </a:t>
            </a:r>
            <a:r>
              <a:rPr sz="1500" spc="114" dirty="0">
                <a:solidFill>
                  <a:srgbClr val="F9FDFF"/>
                </a:solidFill>
                <a:latin typeface="Palatino Linotype"/>
                <a:cs typeface="Palatino Linotype"/>
              </a:rPr>
              <a:t>to </a:t>
            </a:r>
            <a:r>
              <a:rPr sz="1500" spc="60" dirty="0">
                <a:solidFill>
                  <a:srgbClr val="F9FDFF"/>
                </a:solidFill>
                <a:latin typeface="Palatino Linotype"/>
                <a:cs typeface="Palatino Linotype"/>
              </a:rPr>
              <a:t>poor</a:t>
            </a:r>
            <a:r>
              <a:rPr sz="1500" spc="50" dirty="0">
                <a:solidFill>
                  <a:srgbClr val="F9FDFF"/>
                </a:solidFill>
                <a:latin typeface="Palatino Linotype"/>
                <a:cs typeface="Palatino Linotype"/>
              </a:rPr>
              <a:t> </a:t>
            </a:r>
            <a:r>
              <a:rPr sz="1500" spc="114" dirty="0">
                <a:solidFill>
                  <a:srgbClr val="F9FDFF"/>
                </a:solidFill>
                <a:latin typeface="Palatino Linotype"/>
                <a:cs typeface="Palatino Linotype"/>
              </a:rPr>
              <a:t>students  every </a:t>
            </a:r>
            <a:r>
              <a:rPr sz="1500" spc="135" dirty="0">
                <a:solidFill>
                  <a:srgbClr val="F9FDFF"/>
                </a:solidFill>
                <a:latin typeface="Palatino Linotype"/>
                <a:cs typeface="Palatino Linotype"/>
              </a:rPr>
              <a:t>year </a:t>
            </a:r>
            <a:r>
              <a:rPr sz="1500" spc="90" dirty="0">
                <a:solidFill>
                  <a:srgbClr val="F9FDFF"/>
                </a:solidFill>
                <a:latin typeface="Palatino Linotype"/>
                <a:cs typeface="Palatino Linotype"/>
              </a:rPr>
              <a:t>whose </a:t>
            </a:r>
            <a:r>
              <a:rPr sz="1500" spc="105" dirty="0">
                <a:solidFill>
                  <a:srgbClr val="F9FDFF"/>
                </a:solidFill>
                <a:latin typeface="Palatino Linotype"/>
                <a:cs typeface="Palatino Linotype"/>
              </a:rPr>
              <a:t>family </a:t>
            </a:r>
            <a:r>
              <a:rPr sz="1500" spc="110" dirty="0">
                <a:solidFill>
                  <a:srgbClr val="F9FDFF"/>
                </a:solidFill>
                <a:latin typeface="Palatino Linotype"/>
                <a:cs typeface="Palatino Linotype"/>
              </a:rPr>
              <a:t>income </a:t>
            </a:r>
            <a:r>
              <a:rPr sz="1500" spc="45" dirty="0">
                <a:solidFill>
                  <a:srgbClr val="F9FDFF"/>
                </a:solidFill>
                <a:latin typeface="Palatino Linotype"/>
                <a:cs typeface="Palatino Linotype"/>
              </a:rPr>
              <a:t>low  </a:t>
            </a:r>
            <a:r>
              <a:rPr sz="1500" spc="155" dirty="0">
                <a:solidFill>
                  <a:srgbClr val="F9FDFF"/>
                </a:solidFill>
                <a:latin typeface="Palatino Linotype"/>
                <a:cs typeface="Palatino Linotype"/>
              </a:rPr>
              <a:t>than </a:t>
            </a:r>
            <a:r>
              <a:rPr sz="1500" spc="145" dirty="0">
                <a:solidFill>
                  <a:srgbClr val="F9FDFF"/>
                </a:solidFill>
                <a:latin typeface="Palatino Linotype"/>
                <a:cs typeface="Palatino Linotype"/>
              </a:rPr>
              <a:t>Rs </a:t>
            </a:r>
            <a:r>
              <a:rPr sz="1500" spc="-150" dirty="0">
                <a:solidFill>
                  <a:srgbClr val="F9FDFF"/>
                </a:solidFill>
                <a:latin typeface="Palatino Linotype"/>
                <a:cs typeface="Palatino Linotype"/>
              </a:rPr>
              <a:t>1 </a:t>
            </a:r>
            <a:r>
              <a:rPr sz="1500" spc="145" dirty="0">
                <a:solidFill>
                  <a:srgbClr val="F9FDFF"/>
                </a:solidFill>
                <a:latin typeface="Palatino Linotype"/>
                <a:cs typeface="Palatino Linotype"/>
              </a:rPr>
              <a:t>lac </a:t>
            </a:r>
            <a:r>
              <a:rPr sz="1500" spc="90" dirty="0">
                <a:solidFill>
                  <a:srgbClr val="F9FDFF"/>
                </a:solidFill>
                <a:latin typeface="Palatino Linotype"/>
                <a:cs typeface="Palatino Linotype"/>
              </a:rPr>
              <a:t>in </a:t>
            </a:r>
            <a:r>
              <a:rPr sz="1500" spc="175" dirty="0">
                <a:solidFill>
                  <a:srgbClr val="F9FDFF"/>
                </a:solidFill>
                <a:latin typeface="Palatino Linotype"/>
                <a:cs typeface="Palatino Linotype"/>
              </a:rPr>
              <a:t>a </a:t>
            </a:r>
            <a:r>
              <a:rPr sz="1500" spc="125" dirty="0">
                <a:solidFill>
                  <a:srgbClr val="F9FDFF"/>
                </a:solidFill>
                <a:latin typeface="Palatino Linotype"/>
                <a:cs typeface="Palatino Linotype"/>
              </a:rPr>
              <a:t>year. </a:t>
            </a:r>
            <a:r>
              <a:rPr sz="1500" spc="55" dirty="0">
                <a:solidFill>
                  <a:srgbClr val="F9FDFF"/>
                </a:solidFill>
                <a:latin typeface="Palatino Linotype"/>
                <a:cs typeface="Palatino Linotype"/>
              </a:rPr>
              <a:t>I </a:t>
            </a:r>
            <a:r>
              <a:rPr sz="1500" spc="140" dirty="0">
                <a:solidFill>
                  <a:srgbClr val="F9FDFF"/>
                </a:solidFill>
                <a:latin typeface="Palatino Linotype"/>
                <a:cs typeface="Palatino Linotype"/>
              </a:rPr>
              <a:t>am </a:t>
            </a:r>
            <a:r>
              <a:rPr sz="1500" spc="100" dirty="0">
                <a:solidFill>
                  <a:srgbClr val="F9FDFF"/>
                </a:solidFill>
                <a:latin typeface="Palatino Linotype"/>
                <a:cs typeface="Palatino Linotype"/>
              </a:rPr>
              <a:t>feeling  </a:t>
            </a:r>
            <a:r>
              <a:rPr sz="1500" spc="45" dirty="0">
                <a:solidFill>
                  <a:srgbClr val="F9FDFF"/>
                </a:solidFill>
                <a:latin typeface="Palatino Linotype"/>
                <a:cs typeface="Palatino Linotype"/>
              </a:rPr>
              <a:t>proud</a:t>
            </a:r>
            <a:r>
              <a:rPr sz="1500" spc="-5" dirty="0">
                <a:solidFill>
                  <a:srgbClr val="F9FDFF"/>
                </a:solidFill>
                <a:latin typeface="Palatino Linotype"/>
                <a:cs typeface="Palatino Linotype"/>
              </a:rPr>
              <a:t> </a:t>
            </a:r>
            <a:r>
              <a:rPr sz="1500" spc="114" dirty="0">
                <a:solidFill>
                  <a:srgbClr val="F9FDFF"/>
                </a:solidFill>
                <a:latin typeface="Palatino Linotype"/>
                <a:cs typeface="Palatino Linotype"/>
              </a:rPr>
              <a:t>to</a:t>
            </a:r>
            <a:r>
              <a:rPr sz="1500" dirty="0">
                <a:solidFill>
                  <a:srgbClr val="F9FDFF"/>
                </a:solidFill>
                <a:latin typeface="Palatino Linotype"/>
                <a:cs typeface="Palatino Linotype"/>
              </a:rPr>
              <a:t> </a:t>
            </a:r>
            <a:r>
              <a:rPr sz="1500" spc="130" dirty="0">
                <a:solidFill>
                  <a:srgbClr val="F9FDFF"/>
                </a:solidFill>
                <a:latin typeface="Palatino Linotype"/>
                <a:cs typeface="Palatino Linotype"/>
              </a:rPr>
              <a:t>became</a:t>
            </a:r>
            <a:r>
              <a:rPr sz="1500" dirty="0">
                <a:solidFill>
                  <a:srgbClr val="F9FDFF"/>
                </a:solidFill>
                <a:latin typeface="Palatino Linotype"/>
                <a:cs typeface="Palatino Linotype"/>
              </a:rPr>
              <a:t> </a:t>
            </a:r>
            <a:r>
              <a:rPr sz="1500" spc="145" dirty="0">
                <a:solidFill>
                  <a:srgbClr val="F9FDFF"/>
                </a:solidFill>
                <a:latin typeface="Palatino Linotype"/>
                <a:cs typeface="Palatino Linotype"/>
              </a:rPr>
              <a:t>the</a:t>
            </a:r>
            <a:r>
              <a:rPr sz="1500" spc="-5" dirty="0">
                <a:solidFill>
                  <a:srgbClr val="F9FDFF"/>
                </a:solidFill>
                <a:latin typeface="Palatino Linotype"/>
                <a:cs typeface="Palatino Linotype"/>
              </a:rPr>
              <a:t> </a:t>
            </a:r>
            <a:r>
              <a:rPr sz="1500" spc="120" dirty="0">
                <a:solidFill>
                  <a:srgbClr val="F9FDFF"/>
                </a:solidFill>
                <a:latin typeface="Palatino Linotype"/>
                <a:cs typeface="Palatino Linotype"/>
              </a:rPr>
              <a:t>part</a:t>
            </a:r>
            <a:r>
              <a:rPr sz="1500" dirty="0">
                <a:solidFill>
                  <a:srgbClr val="F9FDFF"/>
                </a:solidFill>
                <a:latin typeface="Palatino Linotype"/>
                <a:cs typeface="Palatino Linotype"/>
              </a:rPr>
              <a:t> </a:t>
            </a:r>
            <a:r>
              <a:rPr sz="1500" spc="70" dirty="0">
                <a:solidFill>
                  <a:srgbClr val="F9FDFF"/>
                </a:solidFill>
                <a:latin typeface="Palatino Linotype"/>
                <a:cs typeface="Palatino Linotype"/>
              </a:rPr>
              <a:t>of</a:t>
            </a:r>
            <a:r>
              <a:rPr sz="1500" spc="-5" dirty="0">
                <a:solidFill>
                  <a:srgbClr val="F9FDFF"/>
                </a:solidFill>
                <a:latin typeface="Palatino Linotype"/>
                <a:cs typeface="Palatino Linotype"/>
              </a:rPr>
              <a:t> </a:t>
            </a:r>
            <a:r>
              <a:rPr sz="1500" spc="185" dirty="0">
                <a:solidFill>
                  <a:srgbClr val="F9FDFF"/>
                </a:solidFill>
                <a:latin typeface="Palatino Linotype"/>
                <a:cs typeface="Palatino Linotype"/>
              </a:rPr>
              <a:t>SBS</a:t>
            </a:r>
            <a:endParaRPr sz="1500">
              <a:latin typeface="Palatino Linotype"/>
              <a:cs typeface="Palatino Linotype"/>
            </a:endParaRPr>
          </a:p>
        </p:txBody>
      </p:sp>
      <p:sp>
        <p:nvSpPr>
          <p:cNvPr id="12" name="object 12"/>
          <p:cNvSpPr txBox="1"/>
          <p:nvPr/>
        </p:nvSpPr>
        <p:spPr>
          <a:xfrm>
            <a:off x="14000281" y="5775013"/>
            <a:ext cx="2788920" cy="1016000"/>
          </a:xfrm>
          <a:prstGeom prst="rect">
            <a:avLst/>
          </a:prstGeom>
        </p:spPr>
        <p:txBody>
          <a:bodyPr vert="horz" wrap="square" lIns="0" tIns="12700" rIns="0" bIns="0" rtlCol="0">
            <a:spAutoFit/>
          </a:bodyPr>
          <a:lstStyle/>
          <a:p>
            <a:pPr marL="174625" marR="5080" indent="-161925">
              <a:lnSpc>
                <a:spcPct val="116100"/>
              </a:lnSpc>
              <a:spcBef>
                <a:spcPts val="100"/>
              </a:spcBef>
            </a:pPr>
            <a:r>
              <a:rPr sz="2800" spc="325" dirty="0">
                <a:solidFill>
                  <a:srgbClr val="F9FDFF"/>
                </a:solidFill>
                <a:latin typeface="Palatino Linotype"/>
                <a:cs typeface="Palatino Linotype"/>
              </a:rPr>
              <a:t>Balkaran</a:t>
            </a:r>
            <a:r>
              <a:rPr sz="2800" spc="50" dirty="0">
                <a:solidFill>
                  <a:srgbClr val="F9FDFF"/>
                </a:solidFill>
                <a:latin typeface="Palatino Linotype"/>
                <a:cs typeface="Palatino Linotype"/>
              </a:rPr>
              <a:t> </a:t>
            </a:r>
            <a:r>
              <a:rPr sz="2800" spc="254" dirty="0">
                <a:solidFill>
                  <a:srgbClr val="F9FDFF"/>
                </a:solidFill>
                <a:latin typeface="Palatino Linotype"/>
                <a:cs typeface="Palatino Linotype"/>
              </a:rPr>
              <a:t>Kaur  </a:t>
            </a:r>
            <a:r>
              <a:rPr sz="2800" spc="130" dirty="0">
                <a:solidFill>
                  <a:srgbClr val="F9FDFF"/>
                </a:solidFill>
                <a:latin typeface="Palatino Linotype"/>
                <a:cs typeface="Palatino Linotype"/>
              </a:rPr>
              <a:t>B.COM</a:t>
            </a:r>
            <a:r>
              <a:rPr sz="2800" spc="95" dirty="0">
                <a:solidFill>
                  <a:srgbClr val="F9FDFF"/>
                </a:solidFill>
                <a:latin typeface="Palatino Linotype"/>
                <a:cs typeface="Palatino Linotype"/>
              </a:rPr>
              <a:t> </a:t>
            </a:r>
            <a:r>
              <a:rPr sz="2800" spc="295" dirty="0">
                <a:solidFill>
                  <a:srgbClr val="F9FDFF"/>
                </a:solidFill>
                <a:latin typeface="Palatino Linotype"/>
                <a:cs typeface="Palatino Linotype"/>
              </a:rPr>
              <a:t>Final</a:t>
            </a:r>
            <a:endParaRPr sz="2800">
              <a:latin typeface="Palatino Linotype"/>
              <a:cs typeface="Palatino Linotype"/>
            </a:endParaRPr>
          </a:p>
        </p:txBody>
      </p:sp>
      <p:sp>
        <p:nvSpPr>
          <p:cNvPr id="13" name="object 13"/>
          <p:cNvSpPr txBox="1"/>
          <p:nvPr/>
        </p:nvSpPr>
        <p:spPr>
          <a:xfrm>
            <a:off x="13555284" y="7215054"/>
            <a:ext cx="3584575" cy="2092325"/>
          </a:xfrm>
          <a:prstGeom prst="rect">
            <a:avLst/>
          </a:prstGeom>
        </p:spPr>
        <p:txBody>
          <a:bodyPr vert="horz" wrap="square" lIns="0" tIns="12700" rIns="0" bIns="0" rtlCol="0">
            <a:spAutoFit/>
          </a:bodyPr>
          <a:lstStyle/>
          <a:p>
            <a:pPr marL="91440" marR="83820" indent="-635" algn="ctr">
              <a:lnSpc>
                <a:spcPct val="121100"/>
              </a:lnSpc>
              <a:spcBef>
                <a:spcPts val="100"/>
              </a:spcBef>
            </a:pPr>
            <a:r>
              <a:rPr sz="1600" spc="60" dirty="0">
                <a:solidFill>
                  <a:srgbClr val="F9FDFF"/>
                </a:solidFill>
                <a:latin typeface="Palatino Linotype"/>
                <a:cs typeface="Palatino Linotype"/>
              </a:rPr>
              <a:t>My </a:t>
            </a:r>
            <a:r>
              <a:rPr sz="1600" spc="114" dirty="0">
                <a:solidFill>
                  <a:srgbClr val="F9FDFF"/>
                </a:solidFill>
                <a:latin typeface="Palatino Linotype"/>
                <a:cs typeface="Palatino Linotype"/>
              </a:rPr>
              <a:t>dream </a:t>
            </a:r>
            <a:r>
              <a:rPr sz="1600" spc="110" dirty="0">
                <a:solidFill>
                  <a:srgbClr val="F9FDFF"/>
                </a:solidFill>
                <a:latin typeface="Palatino Linotype"/>
                <a:cs typeface="Palatino Linotype"/>
              </a:rPr>
              <a:t>was </a:t>
            </a:r>
            <a:r>
              <a:rPr sz="1600" spc="130" dirty="0">
                <a:solidFill>
                  <a:srgbClr val="F9FDFF"/>
                </a:solidFill>
                <a:latin typeface="Palatino Linotype"/>
                <a:cs typeface="Palatino Linotype"/>
              </a:rPr>
              <a:t>not </a:t>
            </a:r>
            <a:r>
              <a:rPr sz="1600" spc="90" dirty="0">
                <a:solidFill>
                  <a:srgbClr val="F9FDFF"/>
                </a:solidFill>
                <a:latin typeface="Palatino Linotype"/>
                <a:cs typeface="Palatino Linotype"/>
              </a:rPr>
              <a:t>possible </a:t>
            </a:r>
            <a:r>
              <a:rPr sz="1600" spc="120" dirty="0">
                <a:solidFill>
                  <a:srgbClr val="F9FDFF"/>
                </a:solidFill>
                <a:latin typeface="Palatino Linotype"/>
                <a:cs typeface="Palatino Linotype"/>
              </a:rPr>
              <a:t>to  </a:t>
            </a:r>
            <a:r>
              <a:rPr sz="1600" spc="114" dirty="0">
                <a:solidFill>
                  <a:srgbClr val="F9FDFF"/>
                </a:solidFill>
                <a:latin typeface="Palatino Linotype"/>
                <a:cs typeface="Palatino Linotype"/>
              </a:rPr>
              <a:t>complete</a:t>
            </a:r>
            <a:r>
              <a:rPr sz="1600" spc="-10" dirty="0">
                <a:solidFill>
                  <a:srgbClr val="F9FDFF"/>
                </a:solidFill>
                <a:latin typeface="Palatino Linotype"/>
                <a:cs typeface="Palatino Linotype"/>
              </a:rPr>
              <a:t> </a:t>
            </a:r>
            <a:r>
              <a:rPr sz="1600" spc="100" dirty="0">
                <a:solidFill>
                  <a:srgbClr val="F9FDFF"/>
                </a:solidFill>
                <a:latin typeface="Palatino Linotype"/>
                <a:cs typeface="Palatino Linotype"/>
              </a:rPr>
              <a:t>without</a:t>
            </a:r>
            <a:r>
              <a:rPr sz="1600" spc="-5" dirty="0">
                <a:solidFill>
                  <a:srgbClr val="F9FDFF"/>
                </a:solidFill>
                <a:latin typeface="Palatino Linotype"/>
                <a:cs typeface="Palatino Linotype"/>
              </a:rPr>
              <a:t> </a:t>
            </a:r>
            <a:r>
              <a:rPr sz="1600" spc="150" dirty="0">
                <a:solidFill>
                  <a:srgbClr val="F9FDFF"/>
                </a:solidFill>
                <a:latin typeface="Palatino Linotype"/>
                <a:cs typeface="Palatino Linotype"/>
              </a:rPr>
              <a:t>the</a:t>
            </a:r>
            <a:r>
              <a:rPr sz="1600" spc="-5" dirty="0">
                <a:solidFill>
                  <a:srgbClr val="F9FDFF"/>
                </a:solidFill>
                <a:latin typeface="Palatino Linotype"/>
                <a:cs typeface="Palatino Linotype"/>
              </a:rPr>
              <a:t> </a:t>
            </a:r>
            <a:r>
              <a:rPr sz="1600" spc="95" dirty="0">
                <a:solidFill>
                  <a:srgbClr val="F9FDFF"/>
                </a:solidFill>
                <a:latin typeface="Palatino Linotype"/>
                <a:cs typeface="Palatino Linotype"/>
              </a:rPr>
              <a:t>help</a:t>
            </a:r>
            <a:r>
              <a:rPr sz="1600" spc="-10" dirty="0">
                <a:solidFill>
                  <a:srgbClr val="F9FDFF"/>
                </a:solidFill>
                <a:latin typeface="Palatino Linotype"/>
                <a:cs typeface="Palatino Linotype"/>
              </a:rPr>
              <a:t> </a:t>
            </a:r>
            <a:r>
              <a:rPr sz="1600" spc="75" dirty="0">
                <a:solidFill>
                  <a:srgbClr val="F9FDFF"/>
                </a:solidFill>
                <a:latin typeface="Palatino Linotype"/>
                <a:cs typeface="Palatino Linotype"/>
              </a:rPr>
              <a:t>of</a:t>
            </a:r>
            <a:r>
              <a:rPr sz="1600" spc="-5" dirty="0">
                <a:solidFill>
                  <a:srgbClr val="F9FDFF"/>
                </a:solidFill>
                <a:latin typeface="Palatino Linotype"/>
                <a:cs typeface="Palatino Linotype"/>
              </a:rPr>
              <a:t> </a:t>
            </a:r>
            <a:r>
              <a:rPr sz="1600" spc="195" dirty="0">
                <a:solidFill>
                  <a:srgbClr val="F9FDFF"/>
                </a:solidFill>
                <a:latin typeface="Palatino Linotype"/>
                <a:cs typeface="Palatino Linotype"/>
              </a:rPr>
              <a:t>SBS  </a:t>
            </a:r>
            <a:r>
              <a:rPr sz="1600" spc="85" dirty="0">
                <a:solidFill>
                  <a:srgbClr val="F9FDFF"/>
                </a:solidFill>
                <a:latin typeface="Palatino Linotype"/>
                <a:cs typeface="Palatino Linotype"/>
              </a:rPr>
              <a:t>College.</a:t>
            </a:r>
            <a:endParaRPr sz="1600">
              <a:latin typeface="Palatino Linotype"/>
              <a:cs typeface="Palatino Linotype"/>
            </a:endParaRPr>
          </a:p>
          <a:p>
            <a:pPr marL="12065" marR="5080" algn="ctr">
              <a:lnSpc>
                <a:spcPct val="121100"/>
              </a:lnSpc>
            </a:pPr>
            <a:r>
              <a:rPr sz="1600" spc="125" dirty="0">
                <a:solidFill>
                  <a:srgbClr val="F9FDFF"/>
                </a:solidFill>
                <a:latin typeface="Palatino Linotype"/>
                <a:cs typeface="Palatino Linotype"/>
              </a:rPr>
              <a:t>It </a:t>
            </a:r>
            <a:r>
              <a:rPr sz="1600" spc="80" dirty="0">
                <a:solidFill>
                  <a:srgbClr val="F9FDFF"/>
                </a:solidFill>
                <a:latin typeface="Palatino Linotype"/>
                <a:cs typeface="Palatino Linotype"/>
              </a:rPr>
              <a:t>supported </a:t>
            </a:r>
            <a:r>
              <a:rPr sz="1600" spc="120" dirty="0">
                <a:solidFill>
                  <a:srgbClr val="F9FDFF"/>
                </a:solidFill>
                <a:latin typeface="Palatino Linotype"/>
                <a:cs typeface="Palatino Linotype"/>
              </a:rPr>
              <a:t>me </a:t>
            </a:r>
            <a:r>
              <a:rPr sz="1600" spc="110" dirty="0">
                <a:solidFill>
                  <a:srgbClr val="F9FDFF"/>
                </a:solidFill>
                <a:latin typeface="Palatino Linotype"/>
                <a:cs typeface="Palatino Linotype"/>
              </a:rPr>
              <a:t>and made </a:t>
            </a:r>
            <a:r>
              <a:rPr sz="1600" spc="120" dirty="0">
                <a:solidFill>
                  <a:srgbClr val="F9FDFF"/>
                </a:solidFill>
                <a:latin typeface="Palatino Linotype"/>
                <a:cs typeface="Palatino Linotype"/>
              </a:rPr>
              <a:t>me  </a:t>
            </a:r>
            <a:r>
              <a:rPr sz="1600" spc="125" dirty="0">
                <a:solidFill>
                  <a:srgbClr val="F9FDFF"/>
                </a:solidFill>
                <a:latin typeface="Palatino Linotype"/>
                <a:cs typeface="Palatino Linotype"/>
              </a:rPr>
              <a:t>capable</a:t>
            </a:r>
            <a:r>
              <a:rPr sz="1600" dirty="0">
                <a:solidFill>
                  <a:srgbClr val="F9FDFF"/>
                </a:solidFill>
                <a:latin typeface="Palatino Linotype"/>
                <a:cs typeface="Palatino Linotype"/>
              </a:rPr>
              <a:t> </a:t>
            </a:r>
            <a:r>
              <a:rPr sz="1600" spc="90" dirty="0">
                <a:solidFill>
                  <a:srgbClr val="F9FDFF"/>
                </a:solidFill>
                <a:latin typeface="Palatino Linotype"/>
                <a:cs typeface="Palatino Linotype"/>
              </a:rPr>
              <a:t>for</a:t>
            </a:r>
            <a:r>
              <a:rPr sz="1600" dirty="0">
                <a:solidFill>
                  <a:srgbClr val="F9FDFF"/>
                </a:solidFill>
                <a:latin typeface="Palatino Linotype"/>
                <a:cs typeface="Palatino Linotype"/>
              </a:rPr>
              <a:t> </a:t>
            </a:r>
            <a:r>
              <a:rPr sz="1600" spc="150" dirty="0">
                <a:solidFill>
                  <a:srgbClr val="F9FDFF"/>
                </a:solidFill>
                <a:latin typeface="Palatino Linotype"/>
                <a:cs typeface="Palatino Linotype"/>
              </a:rPr>
              <a:t>the</a:t>
            </a:r>
            <a:r>
              <a:rPr sz="1600" dirty="0">
                <a:solidFill>
                  <a:srgbClr val="F9FDFF"/>
                </a:solidFill>
                <a:latin typeface="Palatino Linotype"/>
                <a:cs typeface="Palatino Linotype"/>
              </a:rPr>
              <a:t> </a:t>
            </a:r>
            <a:r>
              <a:rPr sz="1600" spc="105" dirty="0">
                <a:solidFill>
                  <a:srgbClr val="F9FDFF"/>
                </a:solidFill>
                <a:latin typeface="Palatino Linotype"/>
                <a:cs typeface="Palatino Linotype"/>
              </a:rPr>
              <a:t>day</a:t>
            </a:r>
            <a:r>
              <a:rPr sz="1600" dirty="0">
                <a:solidFill>
                  <a:srgbClr val="F9FDFF"/>
                </a:solidFill>
                <a:latin typeface="Palatino Linotype"/>
                <a:cs typeface="Palatino Linotype"/>
              </a:rPr>
              <a:t> </a:t>
            </a:r>
            <a:r>
              <a:rPr sz="1600" spc="105" dirty="0">
                <a:solidFill>
                  <a:srgbClr val="F9FDFF"/>
                </a:solidFill>
                <a:latin typeface="Palatino Linotype"/>
                <a:cs typeface="Palatino Linotype"/>
              </a:rPr>
              <a:t>where</a:t>
            </a:r>
            <a:r>
              <a:rPr sz="1600" dirty="0">
                <a:solidFill>
                  <a:srgbClr val="F9FDFF"/>
                </a:solidFill>
                <a:latin typeface="Palatino Linotype"/>
                <a:cs typeface="Palatino Linotype"/>
              </a:rPr>
              <a:t> </a:t>
            </a:r>
            <a:r>
              <a:rPr sz="1600" spc="60" dirty="0">
                <a:solidFill>
                  <a:srgbClr val="F9FDFF"/>
                </a:solidFill>
                <a:latin typeface="Palatino Linotype"/>
                <a:cs typeface="Palatino Linotype"/>
              </a:rPr>
              <a:t>I</a:t>
            </a:r>
            <a:r>
              <a:rPr sz="1600" dirty="0">
                <a:solidFill>
                  <a:srgbClr val="F9FDFF"/>
                </a:solidFill>
                <a:latin typeface="Palatino Linotype"/>
                <a:cs typeface="Palatino Linotype"/>
              </a:rPr>
              <a:t> </a:t>
            </a:r>
            <a:r>
              <a:rPr sz="1600" spc="85" dirty="0">
                <a:solidFill>
                  <a:srgbClr val="F9FDFF"/>
                </a:solidFill>
                <a:latin typeface="Palatino Linotype"/>
                <a:cs typeface="Palatino Linotype"/>
              </a:rPr>
              <a:t>bagged  </a:t>
            </a:r>
            <a:r>
              <a:rPr sz="1600" spc="150" dirty="0">
                <a:solidFill>
                  <a:srgbClr val="F9FDFF"/>
                </a:solidFill>
                <a:latin typeface="Palatino Linotype"/>
                <a:cs typeface="Palatino Linotype"/>
              </a:rPr>
              <a:t>the </a:t>
            </a:r>
            <a:r>
              <a:rPr sz="1600" spc="80" dirty="0">
                <a:solidFill>
                  <a:srgbClr val="F9FDFF"/>
                </a:solidFill>
                <a:latin typeface="Palatino Linotype"/>
                <a:cs typeface="Palatino Linotype"/>
              </a:rPr>
              <a:t>top </a:t>
            </a:r>
            <a:r>
              <a:rPr sz="1600" spc="155" dirty="0">
                <a:solidFill>
                  <a:srgbClr val="F9FDFF"/>
                </a:solidFill>
                <a:latin typeface="Palatino Linotype"/>
                <a:cs typeface="Palatino Linotype"/>
              </a:rPr>
              <a:t>ten </a:t>
            </a:r>
            <a:r>
              <a:rPr sz="1600" spc="100" dirty="0">
                <a:solidFill>
                  <a:srgbClr val="F9FDFF"/>
                </a:solidFill>
                <a:latin typeface="Palatino Linotype"/>
                <a:cs typeface="Palatino Linotype"/>
              </a:rPr>
              <a:t>positions </a:t>
            </a:r>
            <a:r>
              <a:rPr sz="1600" spc="95" dirty="0">
                <a:solidFill>
                  <a:srgbClr val="F9FDFF"/>
                </a:solidFill>
                <a:latin typeface="Palatino Linotype"/>
                <a:cs typeface="Palatino Linotype"/>
              </a:rPr>
              <a:t>in </a:t>
            </a:r>
            <a:r>
              <a:rPr sz="1600" spc="150" dirty="0">
                <a:solidFill>
                  <a:srgbClr val="F9FDFF"/>
                </a:solidFill>
                <a:latin typeface="Palatino Linotype"/>
                <a:cs typeface="Palatino Linotype"/>
              </a:rPr>
              <a:t>the  </a:t>
            </a:r>
            <a:r>
              <a:rPr sz="1600" spc="114" dirty="0">
                <a:solidFill>
                  <a:srgbClr val="F9FDFF"/>
                </a:solidFill>
                <a:latin typeface="Palatino Linotype"/>
                <a:cs typeface="Palatino Linotype"/>
              </a:rPr>
              <a:t>university</a:t>
            </a:r>
            <a:r>
              <a:rPr sz="1600" dirty="0">
                <a:solidFill>
                  <a:srgbClr val="F9FDFF"/>
                </a:solidFill>
                <a:latin typeface="Palatino Linotype"/>
                <a:cs typeface="Palatino Linotype"/>
              </a:rPr>
              <a:t> </a:t>
            </a:r>
            <a:r>
              <a:rPr sz="1600" spc="125" dirty="0">
                <a:solidFill>
                  <a:srgbClr val="F9FDFF"/>
                </a:solidFill>
                <a:latin typeface="Palatino Linotype"/>
                <a:cs typeface="Palatino Linotype"/>
              </a:rPr>
              <a:t>merit</a:t>
            </a:r>
            <a:endParaRPr sz="1600">
              <a:latin typeface="Palatino Linotype"/>
              <a:cs typeface="Palatino Linotype"/>
            </a:endParaRPr>
          </a:p>
        </p:txBody>
      </p:sp>
      <p:sp>
        <p:nvSpPr>
          <p:cNvPr id="14" name="object 14"/>
          <p:cNvSpPr/>
          <p:nvPr/>
        </p:nvSpPr>
        <p:spPr>
          <a:xfrm>
            <a:off x="4455307" y="1238250"/>
            <a:ext cx="3619500" cy="4371975"/>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9087989" y="1265386"/>
            <a:ext cx="3448050" cy="4343400"/>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13648469" y="1231738"/>
            <a:ext cx="3400425" cy="4438649"/>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8000" cy="56864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9258300"/>
            <a:ext cx="5902325" cy="209550"/>
          </a:xfrm>
          <a:custGeom>
            <a:avLst/>
            <a:gdLst/>
            <a:ahLst/>
            <a:cxnLst/>
            <a:rect l="l" t="t" r="r" b="b"/>
            <a:pathLst>
              <a:path w="5902325" h="209550">
                <a:moveTo>
                  <a:pt x="0" y="0"/>
                </a:moveTo>
                <a:lnTo>
                  <a:pt x="5901771" y="0"/>
                </a:lnTo>
                <a:lnTo>
                  <a:pt x="5901771" y="209549"/>
                </a:lnTo>
                <a:lnTo>
                  <a:pt x="0" y="209549"/>
                </a:lnTo>
                <a:lnTo>
                  <a:pt x="0" y="0"/>
                </a:lnTo>
                <a:close/>
              </a:path>
            </a:pathLst>
          </a:custGeom>
          <a:solidFill>
            <a:srgbClr val="2D414D"/>
          </a:solidFill>
        </p:spPr>
        <p:txBody>
          <a:bodyPr wrap="square" lIns="0" tIns="0" rIns="0" bIns="0" rtlCol="0"/>
          <a:lstStyle/>
          <a:p>
            <a:endParaRPr/>
          </a:p>
        </p:txBody>
      </p:sp>
      <p:sp>
        <p:nvSpPr>
          <p:cNvPr id="4" name="object 4"/>
          <p:cNvSpPr txBox="1"/>
          <p:nvPr/>
        </p:nvSpPr>
        <p:spPr>
          <a:xfrm>
            <a:off x="7665629" y="6019562"/>
            <a:ext cx="9181465" cy="2825750"/>
          </a:xfrm>
          <a:prstGeom prst="rect">
            <a:avLst/>
          </a:prstGeom>
        </p:spPr>
        <p:txBody>
          <a:bodyPr vert="horz" wrap="square" lIns="0" tIns="12700" rIns="0" bIns="0" rtlCol="0">
            <a:spAutoFit/>
          </a:bodyPr>
          <a:lstStyle/>
          <a:p>
            <a:pPr marL="12700" marR="5080">
              <a:lnSpc>
                <a:spcPct val="125000"/>
              </a:lnSpc>
              <a:spcBef>
                <a:spcPts val="100"/>
              </a:spcBef>
              <a:buChar char="•"/>
              <a:tabLst>
                <a:tab pos="200660" algn="l"/>
              </a:tabLst>
            </a:pPr>
            <a:r>
              <a:rPr sz="2100" spc="254" dirty="0">
                <a:solidFill>
                  <a:srgbClr val="F9FDFF"/>
                </a:solidFill>
                <a:latin typeface="Palatino Linotype"/>
                <a:cs typeface="Palatino Linotype"/>
              </a:rPr>
              <a:t>SBS</a:t>
            </a:r>
            <a:r>
              <a:rPr sz="2100" spc="10" dirty="0">
                <a:solidFill>
                  <a:srgbClr val="F9FDFF"/>
                </a:solidFill>
                <a:latin typeface="Palatino Linotype"/>
                <a:cs typeface="Palatino Linotype"/>
              </a:rPr>
              <a:t> </a:t>
            </a:r>
            <a:r>
              <a:rPr sz="2100" spc="155" dirty="0">
                <a:solidFill>
                  <a:srgbClr val="F9FDFF"/>
                </a:solidFill>
                <a:latin typeface="Palatino Linotype"/>
                <a:cs typeface="Palatino Linotype"/>
              </a:rPr>
              <a:t>conducts</a:t>
            </a:r>
            <a:r>
              <a:rPr sz="2100" spc="10" dirty="0">
                <a:solidFill>
                  <a:srgbClr val="F9FDFF"/>
                </a:solidFill>
                <a:latin typeface="Palatino Linotype"/>
                <a:cs typeface="Palatino Linotype"/>
              </a:rPr>
              <a:t> </a:t>
            </a:r>
            <a:r>
              <a:rPr sz="2100" spc="105" dirty="0">
                <a:solidFill>
                  <a:srgbClr val="F9FDFF"/>
                </a:solidFill>
                <a:latin typeface="Palatino Linotype"/>
                <a:cs typeface="Palatino Linotype"/>
              </a:rPr>
              <a:t>Umeed</a:t>
            </a:r>
            <a:r>
              <a:rPr sz="2100" spc="15" dirty="0">
                <a:solidFill>
                  <a:srgbClr val="F9FDFF"/>
                </a:solidFill>
                <a:latin typeface="Palatino Linotype"/>
                <a:cs typeface="Palatino Linotype"/>
              </a:rPr>
              <a:t> </a:t>
            </a:r>
            <a:r>
              <a:rPr sz="2100" spc="215" dirty="0">
                <a:solidFill>
                  <a:srgbClr val="F9FDFF"/>
                </a:solidFill>
                <a:latin typeface="Palatino Linotype"/>
                <a:cs typeface="Palatino Linotype"/>
              </a:rPr>
              <a:t>Job</a:t>
            </a:r>
            <a:r>
              <a:rPr sz="2100" spc="10" dirty="0">
                <a:solidFill>
                  <a:srgbClr val="F9FDFF"/>
                </a:solidFill>
                <a:latin typeface="Palatino Linotype"/>
                <a:cs typeface="Palatino Linotype"/>
              </a:rPr>
              <a:t> </a:t>
            </a:r>
            <a:r>
              <a:rPr sz="2100" spc="200" dirty="0">
                <a:solidFill>
                  <a:srgbClr val="F9FDFF"/>
                </a:solidFill>
                <a:latin typeface="Palatino Linotype"/>
                <a:cs typeface="Palatino Linotype"/>
              </a:rPr>
              <a:t>Fair</a:t>
            </a:r>
            <a:r>
              <a:rPr sz="2100" spc="10" dirty="0">
                <a:solidFill>
                  <a:srgbClr val="F9FDFF"/>
                </a:solidFill>
                <a:latin typeface="Palatino Linotype"/>
                <a:cs typeface="Palatino Linotype"/>
              </a:rPr>
              <a:t> </a:t>
            </a:r>
            <a:r>
              <a:rPr sz="2100" spc="160" dirty="0">
                <a:solidFill>
                  <a:srgbClr val="F9FDFF"/>
                </a:solidFill>
                <a:latin typeface="Palatino Linotype"/>
                <a:cs typeface="Palatino Linotype"/>
              </a:rPr>
              <a:t>every</a:t>
            </a:r>
            <a:r>
              <a:rPr sz="2100" spc="15" dirty="0">
                <a:solidFill>
                  <a:srgbClr val="F9FDFF"/>
                </a:solidFill>
                <a:latin typeface="Palatino Linotype"/>
                <a:cs typeface="Palatino Linotype"/>
              </a:rPr>
              <a:t> </a:t>
            </a:r>
            <a:r>
              <a:rPr sz="2100" spc="190" dirty="0">
                <a:solidFill>
                  <a:srgbClr val="F9FDFF"/>
                </a:solidFill>
                <a:latin typeface="Palatino Linotype"/>
                <a:cs typeface="Palatino Linotype"/>
              </a:rPr>
              <a:t>year</a:t>
            </a:r>
            <a:r>
              <a:rPr sz="2100" spc="10" dirty="0">
                <a:solidFill>
                  <a:srgbClr val="F9FDFF"/>
                </a:solidFill>
                <a:latin typeface="Palatino Linotype"/>
                <a:cs typeface="Palatino Linotype"/>
              </a:rPr>
              <a:t> </a:t>
            </a:r>
            <a:r>
              <a:rPr sz="2100" spc="175" dirty="0">
                <a:solidFill>
                  <a:srgbClr val="F9FDFF"/>
                </a:solidFill>
                <a:latin typeface="Palatino Linotype"/>
                <a:cs typeface="Palatino Linotype"/>
              </a:rPr>
              <a:t>since</a:t>
            </a:r>
            <a:r>
              <a:rPr sz="2100" spc="10" dirty="0">
                <a:solidFill>
                  <a:srgbClr val="F9FDFF"/>
                </a:solidFill>
                <a:latin typeface="Palatino Linotype"/>
                <a:cs typeface="Palatino Linotype"/>
              </a:rPr>
              <a:t> </a:t>
            </a:r>
            <a:r>
              <a:rPr sz="2100" spc="30" dirty="0">
                <a:solidFill>
                  <a:srgbClr val="F9FDFF"/>
                </a:solidFill>
                <a:latin typeface="Palatino Linotype"/>
                <a:cs typeface="Palatino Linotype"/>
              </a:rPr>
              <a:t>2010.</a:t>
            </a:r>
            <a:r>
              <a:rPr sz="2100" spc="15" dirty="0">
                <a:solidFill>
                  <a:srgbClr val="F9FDFF"/>
                </a:solidFill>
                <a:latin typeface="Palatino Linotype"/>
                <a:cs typeface="Palatino Linotype"/>
              </a:rPr>
              <a:t> </a:t>
            </a:r>
            <a:r>
              <a:rPr sz="2100" spc="110" dirty="0">
                <a:solidFill>
                  <a:srgbClr val="F9FDFF"/>
                </a:solidFill>
                <a:latin typeface="Palatino Linotype"/>
                <a:cs typeface="Palatino Linotype"/>
              </a:rPr>
              <a:t>More</a:t>
            </a:r>
            <a:r>
              <a:rPr sz="2100" spc="10" dirty="0">
                <a:solidFill>
                  <a:srgbClr val="F9FDFF"/>
                </a:solidFill>
                <a:latin typeface="Palatino Linotype"/>
                <a:cs typeface="Palatino Linotype"/>
              </a:rPr>
              <a:t> </a:t>
            </a:r>
            <a:r>
              <a:rPr sz="2100" spc="215" dirty="0">
                <a:solidFill>
                  <a:srgbClr val="F9FDFF"/>
                </a:solidFill>
                <a:latin typeface="Palatino Linotype"/>
                <a:cs typeface="Palatino Linotype"/>
              </a:rPr>
              <a:t>than</a:t>
            </a:r>
            <a:r>
              <a:rPr sz="2100" spc="15" dirty="0">
                <a:solidFill>
                  <a:srgbClr val="F9FDFF"/>
                </a:solidFill>
                <a:latin typeface="Palatino Linotype"/>
                <a:cs typeface="Palatino Linotype"/>
              </a:rPr>
              <a:t> </a:t>
            </a:r>
            <a:r>
              <a:rPr sz="2100" spc="145" dirty="0">
                <a:solidFill>
                  <a:srgbClr val="F9FDFF"/>
                </a:solidFill>
                <a:latin typeface="Palatino Linotype"/>
                <a:cs typeface="Palatino Linotype"/>
              </a:rPr>
              <a:t>600  </a:t>
            </a:r>
            <a:r>
              <a:rPr sz="2100" spc="165" dirty="0">
                <a:solidFill>
                  <a:srgbClr val="F9FDFF"/>
                </a:solidFill>
                <a:latin typeface="Palatino Linotype"/>
                <a:cs typeface="Palatino Linotype"/>
              </a:rPr>
              <a:t>students </a:t>
            </a:r>
            <a:r>
              <a:rPr sz="2100" spc="125" dirty="0">
                <a:solidFill>
                  <a:srgbClr val="F9FDFF"/>
                </a:solidFill>
                <a:latin typeface="Palatino Linotype"/>
                <a:cs typeface="Palatino Linotype"/>
              </a:rPr>
              <a:t>from </a:t>
            </a:r>
            <a:r>
              <a:rPr sz="2100" spc="140" dirty="0">
                <a:solidFill>
                  <a:srgbClr val="F9FDFF"/>
                </a:solidFill>
                <a:latin typeface="Palatino Linotype"/>
                <a:cs typeface="Palatino Linotype"/>
              </a:rPr>
              <a:t>various </a:t>
            </a:r>
            <a:r>
              <a:rPr sz="2100" spc="135" dirty="0">
                <a:solidFill>
                  <a:srgbClr val="F9FDFF"/>
                </a:solidFill>
                <a:latin typeface="Palatino Linotype"/>
                <a:cs typeface="Palatino Linotype"/>
              </a:rPr>
              <a:t>degree </a:t>
            </a:r>
            <a:r>
              <a:rPr sz="2100" spc="145" dirty="0">
                <a:solidFill>
                  <a:srgbClr val="F9FDFF"/>
                </a:solidFill>
                <a:latin typeface="Palatino Linotype"/>
                <a:cs typeface="Palatino Linotype"/>
              </a:rPr>
              <a:t>and engineering </a:t>
            </a:r>
            <a:r>
              <a:rPr sz="2100" spc="155" dirty="0">
                <a:solidFill>
                  <a:srgbClr val="F9FDFF"/>
                </a:solidFill>
                <a:latin typeface="Palatino Linotype"/>
                <a:cs typeface="Palatino Linotype"/>
              </a:rPr>
              <a:t>colleges </a:t>
            </a:r>
            <a:r>
              <a:rPr sz="2100" spc="125" dirty="0">
                <a:solidFill>
                  <a:srgbClr val="F9FDFF"/>
                </a:solidFill>
                <a:latin typeface="Palatino Linotype"/>
                <a:cs typeface="Palatino Linotype"/>
              </a:rPr>
              <a:t>from </a:t>
            </a:r>
            <a:r>
              <a:rPr sz="2100" spc="185" dirty="0">
                <a:solidFill>
                  <a:srgbClr val="F9FDFF"/>
                </a:solidFill>
                <a:latin typeface="Palatino Linotype"/>
                <a:cs typeface="Palatino Linotype"/>
              </a:rPr>
              <a:t>across  </a:t>
            </a:r>
            <a:r>
              <a:rPr sz="2100" spc="140" dirty="0">
                <a:solidFill>
                  <a:srgbClr val="F9FDFF"/>
                </a:solidFill>
                <a:latin typeface="Palatino Linotype"/>
                <a:cs typeface="Palatino Linotype"/>
              </a:rPr>
              <a:t>Ludhiana</a:t>
            </a:r>
            <a:r>
              <a:rPr sz="2100" dirty="0">
                <a:solidFill>
                  <a:srgbClr val="F9FDFF"/>
                </a:solidFill>
                <a:latin typeface="Palatino Linotype"/>
                <a:cs typeface="Palatino Linotype"/>
              </a:rPr>
              <a:t> </a:t>
            </a:r>
            <a:r>
              <a:rPr sz="2100" spc="150" dirty="0">
                <a:solidFill>
                  <a:srgbClr val="F9FDFF"/>
                </a:solidFill>
                <a:latin typeface="Palatino Linotype"/>
                <a:cs typeface="Palatino Linotype"/>
              </a:rPr>
              <a:t>registered</a:t>
            </a:r>
            <a:r>
              <a:rPr sz="2100" spc="5" dirty="0">
                <a:solidFill>
                  <a:srgbClr val="F9FDFF"/>
                </a:solidFill>
                <a:latin typeface="Palatino Linotype"/>
                <a:cs typeface="Palatino Linotype"/>
              </a:rPr>
              <a:t> </a:t>
            </a:r>
            <a:r>
              <a:rPr sz="2100" spc="245" dirty="0">
                <a:solidFill>
                  <a:srgbClr val="F9FDFF"/>
                </a:solidFill>
                <a:latin typeface="Palatino Linotype"/>
                <a:cs typeface="Palatino Linotype"/>
              </a:rPr>
              <a:t>at</a:t>
            </a:r>
            <a:r>
              <a:rPr sz="2100" spc="5" dirty="0">
                <a:solidFill>
                  <a:srgbClr val="F9FDFF"/>
                </a:solidFill>
                <a:latin typeface="Palatino Linotype"/>
                <a:cs typeface="Palatino Linotype"/>
              </a:rPr>
              <a:t> </a:t>
            </a:r>
            <a:r>
              <a:rPr sz="2100" spc="105" dirty="0">
                <a:solidFill>
                  <a:srgbClr val="F9FDFF"/>
                </a:solidFill>
                <a:latin typeface="Palatino Linotype"/>
                <a:cs typeface="Palatino Linotype"/>
              </a:rPr>
              <a:t>Umeed</a:t>
            </a:r>
            <a:r>
              <a:rPr sz="2100" spc="5" dirty="0">
                <a:solidFill>
                  <a:srgbClr val="F9FDFF"/>
                </a:solidFill>
                <a:latin typeface="Palatino Linotype"/>
                <a:cs typeface="Palatino Linotype"/>
              </a:rPr>
              <a:t> </a:t>
            </a:r>
            <a:r>
              <a:rPr sz="2100" spc="55" dirty="0">
                <a:solidFill>
                  <a:srgbClr val="F9FDFF"/>
                </a:solidFill>
                <a:latin typeface="Palatino Linotype"/>
                <a:cs typeface="Palatino Linotype"/>
              </a:rPr>
              <a:t>2019.</a:t>
            </a:r>
            <a:endParaRPr sz="2100">
              <a:latin typeface="Palatino Linotype"/>
              <a:cs typeface="Palatino Linotype"/>
            </a:endParaRPr>
          </a:p>
          <a:p>
            <a:pPr marL="200025" indent="-187960">
              <a:lnSpc>
                <a:spcPct val="100000"/>
              </a:lnSpc>
              <a:spcBef>
                <a:spcPts val="630"/>
              </a:spcBef>
              <a:buChar char="•"/>
              <a:tabLst>
                <a:tab pos="200660" algn="l"/>
              </a:tabLst>
            </a:pPr>
            <a:r>
              <a:rPr sz="2100" spc="45" dirty="0">
                <a:solidFill>
                  <a:srgbClr val="F9FDFF"/>
                </a:solidFill>
                <a:latin typeface="Palatino Linotype"/>
                <a:cs typeface="Palatino Linotype"/>
              </a:rPr>
              <a:t>2019</a:t>
            </a:r>
            <a:r>
              <a:rPr sz="2100" dirty="0">
                <a:solidFill>
                  <a:srgbClr val="F9FDFF"/>
                </a:solidFill>
                <a:latin typeface="Palatino Linotype"/>
                <a:cs typeface="Palatino Linotype"/>
              </a:rPr>
              <a:t> </a:t>
            </a:r>
            <a:r>
              <a:rPr sz="2100" spc="105" dirty="0">
                <a:solidFill>
                  <a:srgbClr val="F9FDFF"/>
                </a:solidFill>
                <a:latin typeface="Palatino Linotype"/>
                <a:cs typeface="Palatino Linotype"/>
              </a:rPr>
              <a:t>Umeed</a:t>
            </a:r>
            <a:r>
              <a:rPr sz="2100" spc="5" dirty="0">
                <a:solidFill>
                  <a:srgbClr val="F9FDFF"/>
                </a:solidFill>
                <a:latin typeface="Palatino Linotype"/>
                <a:cs typeface="Palatino Linotype"/>
              </a:rPr>
              <a:t> </a:t>
            </a:r>
            <a:r>
              <a:rPr sz="2100" spc="145" dirty="0">
                <a:solidFill>
                  <a:srgbClr val="F9FDFF"/>
                </a:solidFill>
                <a:latin typeface="Palatino Linotype"/>
                <a:cs typeface="Palatino Linotype"/>
              </a:rPr>
              <a:t>was</a:t>
            </a:r>
            <a:r>
              <a:rPr sz="2100" spc="5" dirty="0">
                <a:solidFill>
                  <a:srgbClr val="F9FDFF"/>
                </a:solidFill>
                <a:latin typeface="Palatino Linotype"/>
                <a:cs typeface="Palatino Linotype"/>
              </a:rPr>
              <a:t> </a:t>
            </a:r>
            <a:r>
              <a:rPr sz="2100" spc="190" dirty="0">
                <a:solidFill>
                  <a:srgbClr val="F9FDFF"/>
                </a:solidFill>
                <a:latin typeface="Palatino Linotype"/>
                <a:cs typeface="Palatino Linotype"/>
              </a:rPr>
              <a:t>another</a:t>
            </a:r>
            <a:r>
              <a:rPr sz="2100" spc="5" dirty="0">
                <a:solidFill>
                  <a:srgbClr val="F9FDFF"/>
                </a:solidFill>
                <a:latin typeface="Palatino Linotype"/>
                <a:cs typeface="Palatino Linotype"/>
              </a:rPr>
              <a:t> </a:t>
            </a:r>
            <a:r>
              <a:rPr sz="2100" spc="135" dirty="0">
                <a:solidFill>
                  <a:srgbClr val="F9FDFF"/>
                </a:solidFill>
                <a:latin typeface="Palatino Linotype"/>
                <a:cs typeface="Palatino Linotype"/>
              </a:rPr>
              <a:t>grand</a:t>
            </a:r>
            <a:r>
              <a:rPr sz="2100" spc="5" dirty="0">
                <a:solidFill>
                  <a:srgbClr val="F9FDFF"/>
                </a:solidFill>
                <a:latin typeface="Palatino Linotype"/>
                <a:cs typeface="Palatino Linotype"/>
              </a:rPr>
              <a:t> </a:t>
            </a:r>
            <a:r>
              <a:rPr sz="2100" spc="185" dirty="0">
                <a:solidFill>
                  <a:srgbClr val="F9FDFF"/>
                </a:solidFill>
                <a:latin typeface="Palatino Linotype"/>
                <a:cs typeface="Palatino Linotype"/>
              </a:rPr>
              <a:t>success</a:t>
            </a:r>
            <a:endParaRPr sz="2100">
              <a:latin typeface="Palatino Linotype"/>
              <a:cs typeface="Palatino Linotype"/>
            </a:endParaRPr>
          </a:p>
          <a:p>
            <a:pPr marL="200025" indent="-187960">
              <a:lnSpc>
                <a:spcPct val="100000"/>
              </a:lnSpc>
              <a:spcBef>
                <a:spcPts val="630"/>
              </a:spcBef>
              <a:buChar char="•"/>
              <a:tabLst>
                <a:tab pos="200660" algn="l"/>
              </a:tabLst>
            </a:pPr>
            <a:r>
              <a:rPr sz="2100" spc="114" dirty="0">
                <a:solidFill>
                  <a:srgbClr val="F9FDFF"/>
                </a:solidFill>
                <a:latin typeface="Palatino Linotype"/>
                <a:cs typeface="Palatino Linotype"/>
              </a:rPr>
              <a:t>Over</a:t>
            </a:r>
            <a:r>
              <a:rPr sz="2100" spc="5" dirty="0">
                <a:solidFill>
                  <a:srgbClr val="F9FDFF"/>
                </a:solidFill>
                <a:latin typeface="Palatino Linotype"/>
                <a:cs typeface="Palatino Linotype"/>
              </a:rPr>
              <a:t> </a:t>
            </a:r>
            <a:r>
              <a:rPr sz="2100" spc="-5" dirty="0">
                <a:solidFill>
                  <a:srgbClr val="F9FDFF"/>
                </a:solidFill>
                <a:latin typeface="Palatino Linotype"/>
                <a:cs typeface="Palatino Linotype"/>
              </a:rPr>
              <a:t>150</a:t>
            </a:r>
            <a:r>
              <a:rPr sz="2100" spc="5" dirty="0">
                <a:solidFill>
                  <a:srgbClr val="F9FDFF"/>
                </a:solidFill>
                <a:latin typeface="Palatino Linotype"/>
                <a:cs typeface="Palatino Linotype"/>
              </a:rPr>
              <a:t> </a:t>
            </a:r>
            <a:r>
              <a:rPr sz="2100" spc="165" dirty="0">
                <a:solidFill>
                  <a:srgbClr val="F9FDFF"/>
                </a:solidFill>
                <a:latin typeface="Palatino Linotype"/>
                <a:cs typeface="Palatino Linotype"/>
              </a:rPr>
              <a:t>students</a:t>
            </a:r>
            <a:r>
              <a:rPr sz="2100" spc="5" dirty="0">
                <a:solidFill>
                  <a:srgbClr val="F9FDFF"/>
                </a:solidFill>
                <a:latin typeface="Palatino Linotype"/>
                <a:cs typeface="Palatino Linotype"/>
              </a:rPr>
              <a:t> </a:t>
            </a:r>
            <a:r>
              <a:rPr sz="2100" spc="130" dirty="0">
                <a:solidFill>
                  <a:srgbClr val="F9FDFF"/>
                </a:solidFill>
                <a:latin typeface="Palatino Linotype"/>
                <a:cs typeface="Palatino Linotype"/>
              </a:rPr>
              <a:t>got</a:t>
            </a:r>
            <a:r>
              <a:rPr sz="2100" spc="5" dirty="0">
                <a:solidFill>
                  <a:srgbClr val="F9FDFF"/>
                </a:solidFill>
                <a:latin typeface="Palatino Linotype"/>
                <a:cs typeface="Palatino Linotype"/>
              </a:rPr>
              <a:t> </a:t>
            </a:r>
            <a:r>
              <a:rPr sz="2100" spc="165" dirty="0">
                <a:solidFill>
                  <a:srgbClr val="F9FDFF"/>
                </a:solidFill>
                <a:latin typeface="Palatino Linotype"/>
                <a:cs typeface="Palatino Linotype"/>
              </a:rPr>
              <a:t>pre-placement</a:t>
            </a:r>
            <a:r>
              <a:rPr sz="2100" spc="5" dirty="0">
                <a:solidFill>
                  <a:srgbClr val="F9FDFF"/>
                </a:solidFill>
                <a:latin typeface="Palatino Linotype"/>
                <a:cs typeface="Palatino Linotype"/>
              </a:rPr>
              <a:t> </a:t>
            </a:r>
            <a:r>
              <a:rPr sz="2100" spc="150" dirty="0">
                <a:solidFill>
                  <a:srgbClr val="F9FDFF"/>
                </a:solidFill>
                <a:latin typeface="Palatino Linotype"/>
                <a:cs typeface="Palatino Linotype"/>
              </a:rPr>
              <a:t>appointment</a:t>
            </a:r>
            <a:r>
              <a:rPr sz="2100" spc="5" dirty="0">
                <a:solidFill>
                  <a:srgbClr val="F9FDFF"/>
                </a:solidFill>
                <a:latin typeface="Palatino Linotype"/>
                <a:cs typeface="Palatino Linotype"/>
              </a:rPr>
              <a:t> </a:t>
            </a:r>
            <a:r>
              <a:rPr sz="2100" spc="195" dirty="0">
                <a:solidFill>
                  <a:srgbClr val="F9FDFF"/>
                </a:solidFill>
                <a:latin typeface="Palatino Linotype"/>
                <a:cs typeface="Palatino Linotype"/>
              </a:rPr>
              <a:t>letters</a:t>
            </a:r>
            <a:endParaRPr sz="2100">
              <a:latin typeface="Palatino Linotype"/>
              <a:cs typeface="Palatino Linotype"/>
            </a:endParaRPr>
          </a:p>
          <a:p>
            <a:pPr marL="200025" indent="-187960">
              <a:lnSpc>
                <a:spcPct val="100000"/>
              </a:lnSpc>
              <a:spcBef>
                <a:spcPts val="630"/>
              </a:spcBef>
              <a:buChar char="•"/>
              <a:tabLst>
                <a:tab pos="200660" algn="l"/>
              </a:tabLst>
            </a:pPr>
            <a:r>
              <a:rPr sz="2100" spc="195" dirty="0">
                <a:solidFill>
                  <a:srgbClr val="F9FDFF"/>
                </a:solidFill>
                <a:latin typeface="Palatino Linotype"/>
                <a:cs typeface="Palatino Linotype"/>
              </a:rPr>
              <a:t>Success</a:t>
            </a:r>
            <a:r>
              <a:rPr sz="2100" spc="5" dirty="0">
                <a:solidFill>
                  <a:srgbClr val="F9FDFF"/>
                </a:solidFill>
                <a:latin typeface="Palatino Linotype"/>
                <a:cs typeface="Palatino Linotype"/>
              </a:rPr>
              <a:t> </a:t>
            </a:r>
            <a:r>
              <a:rPr sz="2100" spc="140" dirty="0">
                <a:solidFill>
                  <a:srgbClr val="F9FDFF"/>
                </a:solidFill>
                <a:latin typeface="Palatino Linotype"/>
                <a:cs typeface="Palatino Linotype"/>
              </a:rPr>
              <a:t>continued,</a:t>
            </a:r>
            <a:r>
              <a:rPr sz="2100" spc="5" dirty="0">
                <a:solidFill>
                  <a:srgbClr val="F9FDFF"/>
                </a:solidFill>
                <a:latin typeface="Palatino Linotype"/>
                <a:cs typeface="Palatino Linotype"/>
              </a:rPr>
              <a:t> </a:t>
            </a:r>
            <a:r>
              <a:rPr sz="2100" spc="140" dirty="0">
                <a:solidFill>
                  <a:srgbClr val="F9FDFF"/>
                </a:solidFill>
                <a:latin typeface="Palatino Linotype"/>
                <a:cs typeface="Palatino Linotype"/>
              </a:rPr>
              <a:t>where</a:t>
            </a:r>
            <a:r>
              <a:rPr sz="2100" spc="5" dirty="0">
                <a:solidFill>
                  <a:srgbClr val="F9FDFF"/>
                </a:solidFill>
                <a:latin typeface="Palatino Linotype"/>
                <a:cs typeface="Palatino Linotype"/>
              </a:rPr>
              <a:t> </a:t>
            </a:r>
            <a:r>
              <a:rPr sz="2100" spc="135" dirty="0">
                <a:solidFill>
                  <a:srgbClr val="F9FDFF"/>
                </a:solidFill>
                <a:latin typeface="Palatino Linotype"/>
                <a:cs typeface="Palatino Linotype"/>
              </a:rPr>
              <a:t>over</a:t>
            </a:r>
            <a:r>
              <a:rPr sz="2100" spc="10" dirty="0">
                <a:solidFill>
                  <a:srgbClr val="F9FDFF"/>
                </a:solidFill>
                <a:latin typeface="Palatino Linotype"/>
                <a:cs typeface="Palatino Linotype"/>
              </a:rPr>
              <a:t> </a:t>
            </a:r>
            <a:r>
              <a:rPr sz="2100" spc="30" dirty="0">
                <a:solidFill>
                  <a:srgbClr val="F9FDFF"/>
                </a:solidFill>
                <a:latin typeface="Palatino Linotype"/>
                <a:cs typeface="Palatino Linotype"/>
              </a:rPr>
              <a:t>1000</a:t>
            </a:r>
            <a:r>
              <a:rPr sz="2100" spc="5" dirty="0">
                <a:solidFill>
                  <a:srgbClr val="F9FDFF"/>
                </a:solidFill>
                <a:latin typeface="Palatino Linotype"/>
                <a:cs typeface="Palatino Linotype"/>
              </a:rPr>
              <a:t> </a:t>
            </a:r>
            <a:r>
              <a:rPr sz="2100" spc="165" dirty="0">
                <a:solidFill>
                  <a:srgbClr val="F9FDFF"/>
                </a:solidFill>
                <a:latin typeface="Palatino Linotype"/>
                <a:cs typeface="Palatino Linotype"/>
              </a:rPr>
              <a:t>students</a:t>
            </a:r>
            <a:r>
              <a:rPr sz="2100" spc="5" dirty="0">
                <a:solidFill>
                  <a:srgbClr val="F9FDFF"/>
                </a:solidFill>
                <a:latin typeface="Palatino Linotype"/>
                <a:cs typeface="Palatino Linotype"/>
              </a:rPr>
              <a:t> </a:t>
            </a:r>
            <a:r>
              <a:rPr sz="2100" spc="150" dirty="0">
                <a:solidFill>
                  <a:srgbClr val="F9FDFF"/>
                </a:solidFill>
                <a:latin typeface="Palatino Linotype"/>
                <a:cs typeface="Palatino Linotype"/>
              </a:rPr>
              <a:t>participated</a:t>
            </a:r>
            <a:endParaRPr sz="2100">
              <a:latin typeface="Palatino Linotype"/>
              <a:cs typeface="Palatino Linotype"/>
            </a:endParaRPr>
          </a:p>
          <a:p>
            <a:pPr marL="200025" indent="-187960">
              <a:lnSpc>
                <a:spcPct val="100000"/>
              </a:lnSpc>
              <a:spcBef>
                <a:spcPts val="630"/>
              </a:spcBef>
              <a:buChar char="•"/>
              <a:tabLst>
                <a:tab pos="200660" algn="l"/>
              </a:tabLst>
            </a:pPr>
            <a:r>
              <a:rPr sz="2100" spc="135" dirty="0">
                <a:solidFill>
                  <a:srgbClr val="F9FDFF"/>
                </a:solidFill>
                <a:latin typeface="Palatino Linotype"/>
                <a:cs typeface="Palatino Linotype"/>
              </a:rPr>
              <a:t>BBA/BCA/B.Com</a:t>
            </a:r>
            <a:r>
              <a:rPr sz="2100" dirty="0">
                <a:solidFill>
                  <a:srgbClr val="F9FDFF"/>
                </a:solidFill>
                <a:latin typeface="Palatino Linotype"/>
                <a:cs typeface="Palatino Linotype"/>
              </a:rPr>
              <a:t> </a:t>
            </a:r>
            <a:r>
              <a:rPr sz="2100" spc="165" dirty="0">
                <a:solidFill>
                  <a:srgbClr val="F9FDFF"/>
                </a:solidFill>
                <a:latin typeface="Palatino Linotype"/>
                <a:cs typeface="Palatino Linotype"/>
              </a:rPr>
              <a:t>students</a:t>
            </a:r>
            <a:r>
              <a:rPr sz="2100" spc="5" dirty="0">
                <a:solidFill>
                  <a:srgbClr val="F9FDFF"/>
                </a:solidFill>
                <a:latin typeface="Palatino Linotype"/>
                <a:cs typeface="Palatino Linotype"/>
              </a:rPr>
              <a:t> </a:t>
            </a:r>
            <a:r>
              <a:rPr sz="2100" spc="165" dirty="0">
                <a:solidFill>
                  <a:srgbClr val="F9FDFF"/>
                </a:solidFill>
                <a:latin typeface="Palatino Linotype"/>
                <a:cs typeface="Palatino Linotype"/>
              </a:rPr>
              <a:t>get</a:t>
            </a:r>
            <a:r>
              <a:rPr sz="2100" spc="5" dirty="0">
                <a:solidFill>
                  <a:srgbClr val="F9FDFF"/>
                </a:solidFill>
                <a:latin typeface="Palatino Linotype"/>
                <a:cs typeface="Palatino Linotype"/>
              </a:rPr>
              <a:t> </a:t>
            </a:r>
            <a:r>
              <a:rPr sz="2100" spc="135" dirty="0">
                <a:solidFill>
                  <a:srgbClr val="F9FDFF"/>
                </a:solidFill>
                <a:latin typeface="Palatino Linotype"/>
                <a:cs typeface="Palatino Linotype"/>
              </a:rPr>
              <a:t>placed</a:t>
            </a:r>
            <a:r>
              <a:rPr sz="2100" spc="5" dirty="0">
                <a:solidFill>
                  <a:srgbClr val="F9FDFF"/>
                </a:solidFill>
                <a:latin typeface="Palatino Linotype"/>
                <a:cs typeface="Palatino Linotype"/>
              </a:rPr>
              <a:t> </a:t>
            </a:r>
            <a:r>
              <a:rPr sz="2100" spc="125" dirty="0">
                <a:solidFill>
                  <a:srgbClr val="F9FDFF"/>
                </a:solidFill>
                <a:latin typeface="Palatino Linotype"/>
                <a:cs typeface="Palatino Linotype"/>
              </a:rPr>
              <a:t>with</a:t>
            </a:r>
            <a:r>
              <a:rPr sz="2100" spc="5" dirty="0">
                <a:solidFill>
                  <a:srgbClr val="F9FDFF"/>
                </a:solidFill>
                <a:latin typeface="Palatino Linotype"/>
                <a:cs typeface="Palatino Linotype"/>
              </a:rPr>
              <a:t> </a:t>
            </a:r>
            <a:r>
              <a:rPr sz="2100" spc="135" dirty="0">
                <a:solidFill>
                  <a:srgbClr val="F9FDFF"/>
                </a:solidFill>
                <a:latin typeface="Palatino Linotype"/>
                <a:cs typeface="Palatino Linotype"/>
              </a:rPr>
              <a:t>IT,</a:t>
            </a:r>
            <a:r>
              <a:rPr sz="2100" spc="5" dirty="0">
                <a:solidFill>
                  <a:srgbClr val="F9FDFF"/>
                </a:solidFill>
                <a:latin typeface="Palatino Linotype"/>
                <a:cs typeface="Palatino Linotype"/>
              </a:rPr>
              <a:t> </a:t>
            </a:r>
            <a:r>
              <a:rPr sz="2100" spc="180" dirty="0">
                <a:solidFill>
                  <a:srgbClr val="F9FDFF"/>
                </a:solidFill>
                <a:latin typeface="Palatino Linotype"/>
                <a:cs typeface="Palatino Linotype"/>
              </a:rPr>
              <a:t>Service</a:t>
            </a:r>
            <a:r>
              <a:rPr sz="2100" spc="5" dirty="0">
                <a:solidFill>
                  <a:srgbClr val="F9FDFF"/>
                </a:solidFill>
                <a:latin typeface="Palatino Linotype"/>
                <a:cs typeface="Palatino Linotype"/>
              </a:rPr>
              <a:t> </a:t>
            </a:r>
            <a:r>
              <a:rPr sz="2100" spc="220" dirty="0">
                <a:solidFill>
                  <a:srgbClr val="F9FDFF"/>
                </a:solidFill>
                <a:latin typeface="Palatino Linotype"/>
                <a:cs typeface="Palatino Linotype"/>
              </a:rPr>
              <a:t>&amp;</a:t>
            </a:r>
            <a:r>
              <a:rPr sz="2100" spc="5" dirty="0">
                <a:solidFill>
                  <a:srgbClr val="F9FDFF"/>
                </a:solidFill>
                <a:latin typeface="Palatino Linotype"/>
                <a:cs typeface="Palatino Linotype"/>
              </a:rPr>
              <a:t> </a:t>
            </a:r>
            <a:r>
              <a:rPr sz="2100" spc="75" dirty="0">
                <a:solidFill>
                  <a:srgbClr val="F9FDFF"/>
                </a:solidFill>
                <a:latin typeface="Palatino Linotype"/>
                <a:cs typeface="Palatino Linotype"/>
              </a:rPr>
              <a:t>Mfg.</a:t>
            </a:r>
            <a:r>
              <a:rPr sz="2100" spc="5" dirty="0">
                <a:solidFill>
                  <a:srgbClr val="F9FDFF"/>
                </a:solidFill>
                <a:latin typeface="Palatino Linotype"/>
                <a:cs typeface="Palatino Linotype"/>
              </a:rPr>
              <a:t> </a:t>
            </a:r>
            <a:r>
              <a:rPr sz="2100" spc="95" dirty="0">
                <a:solidFill>
                  <a:srgbClr val="F9FDFF"/>
                </a:solidFill>
                <a:latin typeface="Palatino Linotype"/>
                <a:cs typeface="Palatino Linotype"/>
              </a:rPr>
              <a:t>Cos.</a:t>
            </a:r>
            <a:endParaRPr sz="2100">
              <a:latin typeface="Palatino Linotype"/>
              <a:cs typeface="Palatino Linotype"/>
            </a:endParaRPr>
          </a:p>
        </p:txBody>
      </p:sp>
      <p:sp>
        <p:nvSpPr>
          <p:cNvPr id="5" name="object 5"/>
          <p:cNvSpPr txBox="1"/>
          <p:nvPr/>
        </p:nvSpPr>
        <p:spPr>
          <a:xfrm>
            <a:off x="367852" y="5644083"/>
            <a:ext cx="5288915" cy="3534410"/>
          </a:xfrm>
          <a:prstGeom prst="rect">
            <a:avLst/>
          </a:prstGeom>
        </p:spPr>
        <p:txBody>
          <a:bodyPr vert="horz" wrap="square" lIns="0" tIns="43180" rIns="0" bIns="0" rtlCol="0">
            <a:spAutoFit/>
          </a:bodyPr>
          <a:lstStyle/>
          <a:p>
            <a:pPr marL="620395" marR="310515" algn="ctr">
              <a:lnSpc>
                <a:spcPts val="5700"/>
              </a:lnSpc>
              <a:spcBef>
                <a:spcPts val="340"/>
              </a:spcBef>
            </a:pPr>
            <a:r>
              <a:rPr sz="4800" spc="380" dirty="0">
                <a:solidFill>
                  <a:srgbClr val="2D414D"/>
                </a:solidFill>
                <a:latin typeface="Palatino Linotype"/>
                <a:cs typeface="Palatino Linotype"/>
              </a:rPr>
              <a:t>PROVIDING  </a:t>
            </a:r>
            <a:r>
              <a:rPr sz="4800" spc="465" dirty="0">
                <a:solidFill>
                  <a:srgbClr val="2D414D"/>
                </a:solidFill>
                <a:latin typeface="Palatino Linotype"/>
                <a:cs typeface="Palatino Linotype"/>
              </a:rPr>
              <a:t>P</a:t>
            </a:r>
            <a:r>
              <a:rPr sz="4800" spc="330" dirty="0">
                <a:solidFill>
                  <a:srgbClr val="2D414D"/>
                </a:solidFill>
                <a:latin typeface="Palatino Linotype"/>
                <a:cs typeface="Palatino Linotype"/>
              </a:rPr>
              <a:t>L</a:t>
            </a:r>
            <a:r>
              <a:rPr sz="4800" spc="400" dirty="0">
                <a:solidFill>
                  <a:srgbClr val="2D414D"/>
                </a:solidFill>
                <a:latin typeface="Palatino Linotype"/>
                <a:cs typeface="Palatino Linotype"/>
              </a:rPr>
              <a:t>A</a:t>
            </a:r>
            <a:r>
              <a:rPr sz="4800" spc="225" dirty="0">
                <a:solidFill>
                  <a:srgbClr val="2D414D"/>
                </a:solidFill>
                <a:latin typeface="Palatino Linotype"/>
                <a:cs typeface="Palatino Linotype"/>
              </a:rPr>
              <a:t>C</a:t>
            </a:r>
            <a:r>
              <a:rPr sz="4800" spc="785" dirty="0">
                <a:solidFill>
                  <a:srgbClr val="2D414D"/>
                </a:solidFill>
                <a:latin typeface="Palatino Linotype"/>
                <a:cs typeface="Palatino Linotype"/>
              </a:rPr>
              <a:t>E</a:t>
            </a:r>
            <a:r>
              <a:rPr sz="4800" spc="240" dirty="0">
                <a:solidFill>
                  <a:srgbClr val="2D414D"/>
                </a:solidFill>
                <a:latin typeface="Palatino Linotype"/>
                <a:cs typeface="Palatino Linotype"/>
              </a:rPr>
              <a:t>M</a:t>
            </a:r>
            <a:r>
              <a:rPr sz="4800" spc="785" dirty="0">
                <a:solidFill>
                  <a:srgbClr val="2D414D"/>
                </a:solidFill>
                <a:latin typeface="Palatino Linotype"/>
                <a:cs typeface="Palatino Linotype"/>
              </a:rPr>
              <a:t>E</a:t>
            </a:r>
            <a:r>
              <a:rPr sz="4800" spc="280" dirty="0">
                <a:solidFill>
                  <a:srgbClr val="2D414D"/>
                </a:solidFill>
                <a:latin typeface="Palatino Linotype"/>
                <a:cs typeface="Palatino Linotype"/>
              </a:rPr>
              <a:t>N</a:t>
            </a:r>
            <a:r>
              <a:rPr sz="4800" spc="254" dirty="0">
                <a:solidFill>
                  <a:srgbClr val="2D414D"/>
                </a:solidFill>
                <a:latin typeface="Palatino Linotype"/>
                <a:cs typeface="Palatino Linotype"/>
              </a:rPr>
              <a:t>T  </a:t>
            </a:r>
            <a:r>
              <a:rPr sz="4800" spc="455" dirty="0">
                <a:solidFill>
                  <a:srgbClr val="2D414D"/>
                </a:solidFill>
                <a:latin typeface="Palatino Linotype"/>
                <a:cs typeface="Palatino Linotype"/>
              </a:rPr>
              <a:t>PLATFORM</a:t>
            </a:r>
            <a:endParaRPr sz="4800">
              <a:latin typeface="Palatino Linotype"/>
              <a:cs typeface="Palatino Linotype"/>
            </a:endParaRPr>
          </a:p>
          <a:p>
            <a:pPr marL="12065" marR="5080" algn="ctr">
              <a:lnSpc>
                <a:spcPct val="114599"/>
              </a:lnSpc>
              <a:spcBef>
                <a:spcPts val="385"/>
              </a:spcBef>
            </a:pPr>
            <a:r>
              <a:rPr sz="2400" spc="114" dirty="0">
                <a:latin typeface="Palatino Linotype"/>
                <a:cs typeface="Palatino Linotype"/>
              </a:rPr>
              <a:t>Conducting</a:t>
            </a:r>
            <a:r>
              <a:rPr sz="2400" spc="-50" dirty="0">
                <a:latin typeface="Palatino Linotype"/>
                <a:cs typeface="Palatino Linotype"/>
              </a:rPr>
              <a:t> </a:t>
            </a:r>
            <a:r>
              <a:rPr sz="2400" spc="105" dirty="0">
                <a:latin typeface="Palatino Linotype"/>
                <a:cs typeface="Palatino Linotype"/>
              </a:rPr>
              <a:t>UMEED</a:t>
            </a:r>
            <a:r>
              <a:rPr sz="2400" spc="-50" dirty="0">
                <a:latin typeface="Palatino Linotype"/>
                <a:cs typeface="Palatino Linotype"/>
              </a:rPr>
              <a:t> </a:t>
            </a:r>
            <a:r>
              <a:rPr sz="2400" spc="235" dirty="0">
                <a:latin typeface="Palatino Linotype"/>
                <a:cs typeface="Palatino Linotype"/>
              </a:rPr>
              <a:t>Job</a:t>
            </a:r>
            <a:r>
              <a:rPr sz="2400" spc="-50" dirty="0">
                <a:latin typeface="Palatino Linotype"/>
                <a:cs typeface="Palatino Linotype"/>
              </a:rPr>
              <a:t> </a:t>
            </a:r>
            <a:r>
              <a:rPr sz="2400" spc="210" dirty="0">
                <a:latin typeface="Palatino Linotype"/>
                <a:cs typeface="Palatino Linotype"/>
              </a:rPr>
              <a:t>Fair</a:t>
            </a:r>
            <a:r>
              <a:rPr sz="2400" spc="-45" dirty="0">
                <a:latin typeface="Palatino Linotype"/>
                <a:cs typeface="Palatino Linotype"/>
              </a:rPr>
              <a:t> </a:t>
            </a:r>
            <a:r>
              <a:rPr sz="2400" spc="165" dirty="0">
                <a:latin typeface="Palatino Linotype"/>
                <a:cs typeface="Palatino Linotype"/>
              </a:rPr>
              <a:t>every  </a:t>
            </a:r>
            <a:r>
              <a:rPr sz="2400" spc="200" dirty="0">
                <a:latin typeface="Palatino Linotype"/>
                <a:cs typeface="Palatino Linotype"/>
              </a:rPr>
              <a:t>year</a:t>
            </a:r>
            <a:r>
              <a:rPr sz="2400" spc="-50" dirty="0">
                <a:latin typeface="Palatino Linotype"/>
                <a:cs typeface="Palatino Linotype"/>
              </a:rPr>
              <a:t> </a:t>
            </a:r>
            <a:r>
              <a:rPr sz="2400" spc="170" dirty="0">
                <a:latin typeface="Palatino Linotype"/>
                <a:cs typeface="Palatino Linotype"/>
              </a:rPr>
              <a:t>to</a:t>
            </a:r>
            <a:r>
              <a:rPr sz="2400" spc="-45" dirty="0">
                <a:latin typeface="Palatino Linotype"/>
                <a:cs typeface="Palatino Linotype"/>
              </a:rPr>
              <a:t> </a:t>
            </a:r>
            <a:r>
              <a:rPr sz="2400" spc="195" dirty="0">
                <a:latin typeface="Palatino Linotype"/>
                <a:cs typeface="Palatino Linotype"/>
              </a:rPr>
              <a:t>facilitate</a:t>
            </a:r>
            <a:r>
              <a:rPr sz="2400" spc="-45" dirty="0">
                <a:latin typeface="Palatino Linotype"/>
                <a:cs typeface="Palatino Linotype"/>
              </a:rPr>
              <a:t> </a:t>
            </a:r>
            <a:r>
              <a:rPr sz="2400" spc="140" dirty="0">
                <a:latin typeface="Palatino Linotype"/>
                <a:cs typeface="Palatino Linotype"/>
              </a:rPr>
              <a:t>industries</a:t>
            </a:r>
            <a:r>
              <a:rPr sz="2400" spc="-50" dirty="0">
                <a:latin typeface="Palatino Linotype"/>
                <a:cs typeface="Palatino Linotype"/>
              </a:rPr>
              <a:t> </a:t>
            </a:r>
            <a:r>
              <a:rPr sz="2400" spc="170" dirty="0">
                <a:latin typeface="Palatino Linotype"/>
                <a:cs typeface="Palatino Linotype"/>
              </a:rPr>
              <a:t>to</a:t>
            </a:r>
            <a:r>
              <a:rPr sz="2400" spc="-45" dirty="0">
                <a:latin typeface="Palatino Linotype"/>
                <a:cs typeface="Palatino Linotype"/>
              </a:rPr>
              <a:t> </a:t>
            </a:r>
            <a:r>
              <a:rPr sz="2400" spc="95" dirty="0">
                <a:latin typeface="Palatino Linotype"/>
                <a:cs typeface="Palatino Linotype"/>
              </a:rPr>
              <a:t>find  </a:t>
            </a:r>
            <a:r>
              <a:rPr sz="2400" spc="220" dirty="0">
                <a:latin typeface="Palatino Linotype"/>
                <a:cs typeface="Palatino Linotype"/>
              </a:rPr>
              <a:t>talent</a:t>
            </a:r>
            <a:endParaRPr sz="2400">
              <a:latin typeface="Palatino Linotype"/>
              <a:cs typeface="Palatino Linotype"/>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
            <a:ext cx="18288000" cy="1028700"/>
          </a:xfrm>
          <a:custGeom>
            <a:avLst/>
            <a:gdLst/>
            <a:ahLst/>
            <a:cxnLst/>
            <a:rect l="l" t="t" r="r" b="b"/>
            <a:pathLst>
              <a:path w="18288000" h="1028700">
                <a:moveTo>
                  <a:pt x="0" y="1028696"/>
                </a:moveTo>
                <a:lnTo>
                  <a:pt x="18288000" y="1028696"/>
                </a:lnTo>
                <a:lnTo>
                  <a:pt x="18288000" y="0"/>
                </a:lnTo>
                <a:lnTo>
                  <a:pt x="0" y="0"/>
                </a:lnTo>
                <a:lnTo>
                  <a:pt x="0" y="1028696"/>
                </a:lnTo>
                <a:close/>
              </a:path>
            </a:pathLst>
          </a:custGeom>
          <a:solidFill>
            <a:srgbClr val="2D414D"/>
          </a:solidFill>
        </p:spPr>
        <p:txBody>
          <a:bodyPr wrap="square" lIns="0" tIns="0" rIns="0" bIns="0" rtlCol="0"/>
          <a:lstStyle/>
          <a:p>
            <a:endParaRPr/>
          </a:p>
        </p:txBody>
      </p:sp>
      <p:sp>
        <p:nvSpPr>
          <p:cNvPr id="3" name="object 3"/>
          <p:cNvSpPr/>
          <p:nvPr/>
        </p:nvSpPr>
        <p:spPr>
          <a:xfrm>
            <a:off x="0" y="1238249"/>
            <a:ext cx="18288000" cy="9048750"/>
          </a:xfrm>
          <a:custGeom>
            <a:avLst/>
            <a:gdLst/>
            <a:ahLst/>
            <a:cxnLst/>
            <a:rect l="l" t="t" r="r" b="b"/>
            <a:pathLst>
              <a:path w="18288000" h="9048750">
                <a:moveTo>
                  <a:pt x="0" y="9048754"/>
                </a:moveTo>
                <a:lnTo>
                  <a:pt x="18288000" y="9048754"/>
                </a:lnTo>
                <a:lnTo>
                  <a:pt x="18288000" y="0"/>
                </a:lnTo>
                <a:lnTo>
                  <a:pt x="0" y="0"/>
                </a:lnTo>
                <a:lnTo>
                  <a:pt x="0" y="9048754"/>
                </a:lnTo>
                <a:close/>
              </a:path>
            </a:pathLst>
          </a:custGeom>
          <a:solidFill>
            <a:srgbClr val="2D414D"/>
          </a:solidFill>
        </p:spPr>
        <p:txBody>
          <a:bodyPr wrap="square" lIns="0" tIns="0" rIns="0" bIns="0" rtlCol="0"/>
          <a:lstStyle/>
          <a:p>
            <a:endParaRPr/>
          </a:p>
        </p:txBody>
      </p:sp>
      <p:sp>
        <p:nvSpPr>
          <p:cNvPr id="4" name="object 4"/>
          <p:cNvSpPr txBox="1">
            <a:spLocks noGrp="1"/>
          </p:cNvSpPr>
          <p:nvPr>
            <p:ph type="title"/>
          </p:nvPr>
        </p:nvSpPr>
        <p:spPr>
          <a:xfrm>
            <a:off x="4843063" y="111013"/>
            <a:ext cx="9137015" cy="756920"/>
          </a:xfrm>
          <a:prstGeom prst="rect">
            <a:avLst/>
          </a:prstGeom>
        </p:spPr>
        <p:txBody>
          <a:bodyPr vert="horz" wrap="square" lIns="0" tIns="12700" rIns="0" bIns="0" rtlCol="0">
            <a:spAutoFit/>
          </a:bodyPr>
          <a:lstStyle/>
          <a:p>
            <a:pPr marL="12700">
              <a:lnSpc>
                <a:spcPct val="100000"/>
              </a:lnSpc>
              <a:spcBef>
                <a:spcPts val="100"/>
              </a:spcBef>
            </a:pPr>
            <a:r>
              <a:rPr sz="4800" spc="204" dirty="0">
                <a:solidFill>
                  <a:srgbClr val="F9FDFF"/>
                </a:solidFill>
              </a:rPr>
              <a:t>Community </a:t>
            </a:r>
            <a:r>
              <a:rPr sz="4800" spc="330" dirty="0">
                <a:solidFill>
                  <a:srgbClr val="F9FDFF"/>
                </a:solidFill>
              </a:rPr>
              <a:t>Service</a:t>
            </a:r>
            <a:r>
              <a:rPr sz="4800" spc="-610" dirty="0">
                <a:solidFill>
                  <a:srgbClr val="F9FDFF"/>
                </a:solidFill>
              </a:rPr>
              <a:t> </a:t>
            </a:r>
            <a:r>
              <a:rPr sz="4800" spc="290" dirty="0">
                <a:solidFill>
                  <a:srgbClr val="F9FDFF"/>
                </a:solidFill>
              </a:rPr>
              <a:t>Initiatives</a:t>
            </a:r>
            <a:endParaRPr sz="4800" dirty="0"/>
          </a:p>
        </p:txBody>
      </p:sp>
      <p:sp>
        <p:nvSpPr>
          <p:cNvPr id="5" name="object 5"/>
          <p:cNvSpPr/>
          <p:nvPr/>
        </p:nvSpPr>
        <p:spPr>
          <a:xfrm>
            <a:off x="946498" y="7283115"/>
            <a:ext cx="16249650" cy="2466975"/>
          </a:xfrm>
          <a:custGeom>
            <a:avLst/>
            <a:gdLst/>
            <a:ahLst/>
            <a:cxnLst/>
            <a:rect l="l" t="t" r="r" b="b"/>
            <a:pathLst>
              <a:path w="16249650" h="2466975">
                <a:moveTo>
                  <a:pt x="0" y="0"/>
                </a:moveTo>
                <a:lnTo>
                  <a:pt x="16249650" y="0"/>
                </a:lnTo>
                <a:lnTo>
                  <a:pt x="16249650" y="2466975"/>
                </a:lnTo>
                <a:lnTo>
                  <a:pt x="0" y="2466975"/>
                </a:lnTo>
                <a:lnTo>
                  <a:pt x="0" y="0"/>
                </a:lnTo>
                <a:close/>
              </a:path>
            </a:pathLst>
          </a:custGeom>
          <a:solidFill>
            <a:srgbClr val="C3EBE1"/>
          </a:solidFill>
        </p:spPr>
        <p:txBody>
          <a:bodyPr wrap="square" lIns="0" tIns="0" rIns="0" bIns="0" rtlCol="0"/>
          <a:lstStyle/>
          <a:p>
            <a:endParaRPr/>
          </a:p>
        </p:txBody>
      </p:sp>
      <p:sp>
        <p:nvSpPr>
          <p:cNvPr id="6" name="object 6"/>
          <p:cNvSpPr txBox="1"/>
          <p:nvPr/>
        </p:nvSpPr>
        <p:spPr>
          <a:xfrm>
            <a:off x="1828800" y="1556821"/>
            <a:ext cx="15226332" cy="1939634"/>
          </a:xfrm>
          <a:prstGeom prst="rect">
            <a:avLst/>
          </a:prstGeom>
        </p:spPr>
        <p:txBody>
          <a:bodyPr vert="horz" wrap="square" lIns="0" tIns="15875" rIns="0" bIns="0" rtlCol="0">
            <a:spAutoFit/>
          </a:bodyPr>
          <a:lstStyle/>
          <a:p>
            <a:pPr algn="ctr">
              <a:lnSpc>
                <a:spcPct val="100000"/>
              </a:lnSpc>
              <a:spcBef>
                <a:spcPts val="125"/>
              </a:spcBef>
            </a:pPr>
            <a:r>
              <a:rPr sz="3050" b="1" spc="80" dirty="0">
                <a:solidFill>
                  <a:srgbClr val="F9FDFF"/>
                </a:solidFill>
                <a:latin typeface="Lucida Sans"/>
                <a:cs typeface="Lucida Sans"/>
              </a:rPr>
              <a:t>ORGANISED MORE </a:t>
            </a:r>
            <a:r>
              <a:rPr sz="3050" b="1" spc="30" dirty="0">
                <a:solidFill>
                  <a:srgbClr val="F9FDFF"/>
                </a:solidFill>
                <a:latin typeface="Lucida Sans"/>
                <a:cs typeface="Lucida Sans"/>
              </a:rPr>
              <a:t>THAN </a:t>
            </a:r>
            <a:r>
              <a:rPr sz="3050" b="1" spc="-95" dirty="0">
                <a:solidFill>
                  <a:srgbClr val="F9FDFF"/>
                </a:solidFill>
                <a:latin typeface="Lucida Sans"/>
                <a:cs typeface="Lucida Sans"/>
              </a:rPr>
              <a:t>100 </a:t>
            </a:r>
            <a:r>
              <a:rPr sz="3050" b="1" spc="20" dirty="0">
                <a:solidFill>
                  <a:srgbClr val="F9FDFF"/>
                </a:solidFill>
                <a:latin typeface="Lucida Sans"/>
                <a:cs typeface="Lucida Sans"/>
              </a:rPr>
              <a:t>FREE </a:t>
            </a:r>
            <a:r>
              <a:rPr sz="3050" b="1" spc="60" dirty="0">
                <a:solidFill>
                  <a:srgbClr val="F9FDFF"/>
                </a:solidFill>
                <a:latin typeface="Lucida Sans"/>
                <a:cs typeface="Lucida Sans"/>
              </a:rPr>
              <a:t>MEDICAL</a:t>
            </a:r>
            <a:r>
              <a:rPr sz="3050" b="1" spc="675" dirty="0">
                <a:solidFill>
                  <a:srgbClr val="F9FDFF"/>
                </a:solidFill>
                <a:latin typeface="Lucida Sans"/>
                <a:cs typeface="Lucida Sans"/>
              </a:rPr>
              <a:t> </a:t>
            </a:r>
            <a:r>
              <a:rPr sz="3050" b="1" spc="75" dirty="0" smtClean="0">
                <a:solidFill>
                  <a:srgbClr val="F9FDFF"/>
                </a:solidFill>
                <a:latin typeface="Lucida Sans"/>
                <a:cs typeface="Lucida Sans"/>
              </a:rPr>
              <a:t>CAMP</a:t>
            </a:r>
            <a:endParaRPr sz="3050" dirty="0">
              <a:latin typeface="Lucida Sans"/>
              <a:cs typeface="Lucida Sans"/>
            </a:endParaRPr>
          </a:p>
          <a:p>
            <a:pPr>
              <a:lnSpc>
                <a:spcPct val="100000"/>
              </a:lnSpc>
              <a:spcBef>
                <a:spcPts val="15"/>
              </a:spcBef>
            </a:pPr>
            <a:endParaRPr sz="4050" dirty="0">
              <a:latin typeface="Times New Roman"/>
              <a:cs typeface="Times New Roman"/>
            </a:endParaRPr>
          </a:p>
          <a:p>
            <a:pPr algn="ctr">
              <a:lnSpc>
                <a:spcPct val="100000"/>
              </a:lnSpc>
            </a:pPr>
            <a:r>
              <a:rPr sz="2700" b="1" spc="70" dirty="0">
                <a:solidFill>
                  <a:srgbClr val="F9FDFF"/>
                </a:solidFill>
                <a:latin typeface="Palatino Linotype"/>
                <a:cs typeface="Palatino Linotype"/>
              </a:rPr>
              <a:t>CONDUCTED </a:t>
            </a:r>
            <a:r>
              <a:rPr sz="2700" b="1" spc="204" dirty="0">
                <a:solidFill>
                  <a:srgbClr val="F9FDFF"/>
                </a:solidFill>
                <a:latin typeface="Palatino Linotype"/>
                <a:cs typeface="Palatino Linotype"/>
              </a:rPr>
              <a:t>OVER </a:t>
            </a:r>
            <a:r>
              <a:rPr sz="2700" b="1" spc="105" dirty="0">
                <a:solidFill>
                  <a:srgbClr val="F9FDFF"/>
                </a:solidFill>
                <a:latin typeface="Palatino Linotype"/>
                <a:cs typeface="Palatino Linotype"/>
              </a:rPr>
              <a:t>50 </a:t>
            </a:r>
            <a:r>
              <a:rPr sz="2700" b="1" spc="200" dirty="0">
                <a:solidFill>
                  <a:srgbClr val="F9FDFF"/>
                </a:solidFill>
                <a:latin typeface="Palatino Linotype"/>
                <a:cs typeface="Palatino Linotype"/>
              </a:rPr>
              <a:t>FEMALE</a:t>
            </a:r>
            <a:r>
              <a:rPr sz="2700" b="1" spc="-475" dirty="0">
                <a:solidFill>
                  <a:srgbClr val="F9FDFF"/>
                </a:solidFill>
                <a:latin typeface="Palatino Linotype"/>
                <a:cs typeface="Palatino Linotype"/>
              </a:rPr>
              <a:t> </a:t>
            </a:r>
            <a:r>
              <a:rPr sz="2700" b="1" spc="105" dirty="0">
                <a:solidFill>
                  <a:srgbClr val="F9FDFF"/>
                </a:solidFill>
                <a:latin typeface="Palatino Linotype"/>
                <a:cs typeface="Palatino Linotype"/>
              </a:rPr>
              <a:t>HEALTH </a:t>
            </a:r>
            <a:r>
              <a:rPr sz="2700" b="1" spc="240" dirty="0" smtClean="0">
                <a:solidFill>
                  <a:srgbClr val="F9FDFF"/>
                </a:solidFill>
                <a:latin typeface="Palatino Linotype"/>
                <a:cs typeface="Palatino Linotype"/>
              </a:rPr>
              <a:t>AWARENESS</a:t>
            </a:r>
            <a:r>
              <a:rPr lang="en-IN" sz="2700" b="1" spc="240" dirty="0" smtClean="0">
                <a:solidFill>
                  <a:srgbClr val="F9FDFF"/>
                </a:solidFill>
                <a:latin typeface="Palatino Linotype"/>
                <a:cs typeface="Palatino Linotype"/>
              </a:rPr>
              <a:t> </a:t>
            </a:r>
            <a:r>
              <a:rPr sz="2700" spc="170" dirty="0" smtClean="0">
                <a:solidFill>
                  <a:srgbClr val="F9FDFF"/>
                </a:solidFill>
                <a:latin typeface="Palatino Linotype"/>
                <a:cs typeface="Palatino Linotype"/>
              </a:rPr>
              <a:t>WORKSHOPS</a:t>
            </a:r>
            <a:r>
              <a:rPr lang="en-IN" sz="2700" spc="170" dirty="0" smtClean="0">
                <a:solidFill>
                  <a:srgbClr val="F9FDFF"/>
                </a:solidFill>
                <a:latin typeface="Palatino Linotype"/>
                <a:cs typeface="Palatino Linotype"/>
              </a:rPr>
              <a:t>                       </a:t>
            </a:r>
            <a:r>
              <a:rPr sz="2700" spc="10" dirty="0" smtClean="0">
                <a:solidFill>
                  <a:srgbClr val="F9FDFF"/>
                </a:solidFill>
                <a:latin typeface="Palatino Linotype"/>
                <a:cs typeface="Palatino Linotype"/>
              </a:rPr>
              <a:t> </a:t>
            </a:r>
            <a:r>
              <a:rPr sz="2700" spc="160" dirty="0">
                <a:solidFill>
                  <a:srgbClr val="F9FDFF"/>
                </a:solidFill>
                <a:latin typeface="Palatino Linotype"/>
                <a:cs typeface="Palatino Linotype"/>
              </a:rPr>
              <a:t>in</a:t>
            </a:r>
            <a:r>
              <a:rPr sz="2700" spc="15" dirty="0">
                <a:solidFill>
                  <a:srgbClr val="F9FDFF"/>
                </a:solidFill>
                <a:latin typeface="Palatino Linotype"/>
                <a:cs typeface="Palatino Linotype"/>
              </a:rPr>
              <a:t> </a:t>
            </a:r>
            <a:r>
              <a:rPr sz="2700" spc="204" dirty="0">
                <a:solidFill>
                  <a:srgbClr val="F9FDFF"/>
                </a:solidFill>
                <a:latin typeface="Palatino Linotype"/>
                <a:cs typeface="Palatino Linotype"/>
              </a:rPr>
              <a:t>Schools,</a:t>
            </a:r>
            <a:r>
              <a:rPr sz="2700" spc="15" dirty="0">
                <a:solidFill>
                  <a:srgbClr val="F9FDFF"/>
                </a:solidFill>
                <a:latin typeface="Palatino Linotype"/>
                <a:cs typeface="Palatino Linotype"/>
              </a:rPr>
              <a:t> </a:t>
            </a:r>
            <a:r>
              <a:rPr sz="2700" spc="145" dirty="0">
                <a:solidFill>
                  <a:srgbClr val="F9FDFF"/>
                </a:solidFill>
                <a:latin typeface="Palatino Linotype"/>
                <a:cs typeface="Palatino Linotype"/>
              </a:rPr>
              <a:t>Gurudwara,</a:t>
            </a:r>
            <a:r>
              <a:rPr sz="2700" spc="15" dirty="0">
                <a:solidFill>
                  <a:srgbClr val="F9FDFF"/>
                </a:solidFill>
                <a:latin typeface="Palatino Linotype"/>
                <a:cs typeface="Palatino Linotype"/>
              </a:rPr>
              <a:t> </a:t>
            </a:r>
            <a:r>
              <a:rPr sz="2700" spc="155" dirty="0">
                <a:solidFill>
                  <a:srgbClr val="F9FDFF"/>
                </a:solidFill>
                <a:latin typeface="Palatino Linotype"/>
                <a:cs typeface="Palatino Linotype"/>
              </a:rPr>
              <a:t>Community</a:t>
            </a:r>
            <a:r>
              <a:rPr sz="2700" spc="10" dirty="0">
                <a:solidFill>
                  <a:srgbClr val="F9FDFF"/>
                </a:solidFill>
                <a:latin typeface="Palatino Linotype"/>
                <a:cs typeface="Palatino Linotype"/>
              </a:rPr>
              <a:t> </a:t>
            </a:r>
            <a:r>
              <a:rPr sz="2700" spc="204" dirty="0">
                <a:solidFill>
                  <a:srgbClr val="F9FDFF"/>
                </a:solidFill>
                <a:latin typeface="Palatino Linotype"/>
                <a:cs typeface="Palatino Linotype"/>
              </a:rPr>
              <a:t>Centers,</a:t>
            </a:r>
            <a:r>
              <a:rPr sz="2700" spc="15" dirty="0">
                <a:solidFill>
                  <a:srgbClr val="F9FDFF"/>
                </a:solidFill>
                <a:latin typeface="Palatino Linotype"/>
                <a:cs typeface="Palatino Linotype"/>
              </a:rPr>
              <a:t> </a:t>
            </a:r>
            <a:r>
              <a:rPr lang="en-IN" sz="2700" spc="15" dirty="0" smtClean="0">
                <a:solidFill>
                  <a:srgbClr val="F9FDFF"/>
                </a:solidFill>
                <a:latin typeface="Palatino Linotype"/>
                <a:cs typeface="Palatino Linotype"/>
              </a:rPr>
              <a:t>Industrial Areas, ..</a:t>
            </a:r>
            <a:endParaRPr sz="2700" dirty="0">
              <a:latin typeface="Palatino Linotype"/>
              <a:cs typeface="Palatino Linotype"/>
            </a:endParaRPr>
          </a:p>
        </p:txBody>
      </p:sp>
      <p:sp>
        <p:nvSpPr>
          <p:cNvPr id="7" name="object 7"/>
          <p:cNvSpPr/>
          <p:nvPr/>
        </p:nvSpPr>
        <p:spPr>
          <a:xfrm>
            <a:off x="0" y="1028700"/>
            <a:ext cx="18288000" cy="209550"/>
          </a:xfrm>
          <a:custGeom>
            <a:avLst/>
            <a:gdLst/>
            <a:ahLst/>
            <a:cxnLst/>
            <a:rect l="l" t="t" r="r" b="b"/>
            <a:pathLst>
              <a:path w="18288000" h="209550">
                <a:moveTo>
                  <a:pt x="0" y="0"/>
                </a:moveTo>
                <a:lnTo>
                  <a:pt x="18288001" y="0"/>
                </a:lnTo>
                <a:lnTo>
                  <a:pt x="18288001" y="209549"/>
                </a:lnTo>
                <a:lnTo>
                  <a:pt x="0" y="209549"/>
                </a:lnTo>
                <a:lnTo>
                  <a:pt x="0" y="0"/>
                </a:lnTo>
                <a:close/>
              </a:path>
            </a:pathLst>
          </a:custGeom>
          <a:solidFill>
            <a:srgbClr val="C3EBE1"/>
          </a:solidFill>
        </p:spPr>
        <p:txBody>
          <a:bodyPr wrap="square" lIns="0" tIns="0" rIns="0" bIns="0" rtlCol="0"/>
          <a:lstStyle/>
          <a:p>
            <a:endParaRPr/>
          </a:p>
        </p:txBody>
      </p:sp>
      <p:sp>
        <p:nvSpPr>
          <p:cNvPr id="8" name="object 8"/>
          <p:cNvSpPr/>
          <p:nvPr/>
        </p:nvSpPr>
        <p:spPr>
          <a:xfrm>
            <a:off x="2861036" y="7710732"/>
            <a:ext cx="527685" cy="1515745"/>
          </a:xfrm>
          <a:custGeom>
            <a:avLst/>
            <a:gdLst/>
            <a:ahLst/>
            <a:cxnLst/>
            <a:rect l="l" t="t" r="r" b="b"/>
            <a:pathLst>
              <a:path w="527685" h="1515745">
                <a:moveTo>
                  <a:pt x="277070" y="542123"/>
                </a:moveTo>
                <a:lnTo>
                  <a:pt x="224365" y="542123"/>
                </a:lnTo>
                <a:lnTo>
                  <a:pt x="224365" y="391967"/>
                </a:lnTo>
                <a:lnTo>
                  <a:pt x="175626" y="378886"/>
                </a:lnTo>
                <a:lnTo>
                  <a:pt x="135034" y="356297"/>
                </a:lnTo>
                <a:lnTo>
                  <a:pt x="102906" y="325539"/>
                </a:lnTo>
                <a:lnTo>
                  <a:pt x="79563" y="287950"/>
                </a:lnTo>
                <a:lnTo>
                  <a:pt x="65322" y="244872"/>
                </a:lnTo>
                <a:lnTo>
                  <a:pt x="60505" y="197643"/>
                </a:lnTo>
                <a:lnTo>
                  <a:pt x="65783" y="152376"/>
                </a:lnTo>
                <a:lnTo>
                  <a:pt x="80799" y="110795"/>
                </a:lnTo>
                <a:lnTo>
                  <a:pt x="104328" y="74095"/>
                </a:lnTo>
                <a:lnTo>
                  <a:pt x="135144" y="43471"/>
                </a:lnTo>
                <a:lnTo>
                  <a:pt x="172019" y="20117"/>
                </a:lnTo>
                <a:lnTo>
                  <a:pt x="213728" y="5228"/>
                </a:lnTo>
                <a:lnTo>
                  <a:pt x="259045" y="0"/>
                </a:lnTo>
                <a:lnTo>
                  <a:pt x="304018" y="5228"/>
                </a:lnTo>
                <a:lnTo>
                  <a:pt x="344877" y="20117"/>
                </a:lnTo>
                <a:lnTo>
                  <a:pt x="380600" y="43471"/>
                </a:lnTo>
                <a:lnTo>
                  <a:pt x="410164" y="74095"/>
                </a:lnTo>
                <a:lnTo>
                  <a:pt x="432548" y="110795"/>
                </a:lnTo>
                <a:lnTo>
                  <a:pt x="446728" y="152376"/>
                </a:lnTo>
                <a:lnTo>
                  <a:pt x="451681" y="197643"/>
                </a:lnTo>
                <a:lnTo>
                  <a:pt x="446067" y="244890"/>
                </a:lnTo>
                <a:lnTo>
                  <a:pt x="429836" y="287974"/>
                </a:lnTo>
                <a:lnTo>
                  <a:pt x="403904" y="325558"/>
                </a:lnTo>
                <a:lnTo>
                  <a:pt x="369188" y="356309"/>
                </a:lnTo>
                <a:lnTo>
                  <a:pt x="326605" y="378890"/>
                </a:lnTo>
                <a:lnTo>
                  <a:pt x="277070" y="391967"/>
                </a:lnTo>
                <a:lnTo>
                  <a:pt x="277070" y="542123"/>
                </a:lnTo>
                <a:close/>
              </a:path>
              <a:path w="527685" h="1515745">
                <a:moveTo>
                  <a:pt x="436405" y="553244"/>
                </a:moveTo>
                <a:lnTo>
                  <a:pt x="277070" y="553244"/>
                </a:lnTo>
                <a:lnTo>
                  <a:pt x="306439" y="548035"/>
                </a:lnTo>
                <a:lnTo>
                  <a:pt x="320947" y="542565"/>
                </a:lnTo>
                <a:lnTo>
                  <a:pt x="328773" y="536768"/>
                </a:lnTo>
                <a:lnTo>
                  <a:pt x="338159" y="530548"/>
                </a:lnTo>
                <a:lnTo>
                  <a:pt x="386664" y="502497"/>
                </a:lnTo>
                <a:lnTo>
                  <a:pt x="420560" y="473353"/>
                </a:lnTo>
                <a:lnTo>
                  <a:pt x="442392" y="440666"/>
                </a:lnTo>
                <a:lnTo>
                  <a:pt x="454764" y="401953"/>
                </a:lnTo>
                <a:lnTo>
                  <a:pt x="460278" y="354731"/>
                </a:lnTo>
                <a:lnTo>
                  <a:pt x="461537" y="296518"/>
                </a:lnTo>
                <a:lnTo>
                  <a:pt x="464120" y="283678"/>
                </a:lnTo>
                <a:lnTo>
                  <a:pt x="471169" y="273209"/>
                </a:lnTo>
                <a:lnTo>
                  <a:pt x="481637" y="266160"/>
                </a:lnTo>
                <a:lnTo>
                  <a:pt x="494478" y="263577"/>
                </a:lnTo>
                <a:lnTo>
                  <a:pt x="507321" y="266160"/>
                </a:lnTo>
                <a:lnTo>
                  <a:pt x="517813" y="273209"/>
                </a:lnTo>
                <a:lnTo>
                  <a:pt x="524925" y="283678"/>
                </a:lnTo>
                <a:lnTo>
                  <a:pt x="527629" y="296518"/>
                </a:lnTo>
                <a:lnTo>
                  <a:pt x="527336" y="343725"/>
                </a:lnTo>
                <a:lnTo>
                  <a:pt x="525285" y="387137"/>
                </a:lnTo>
                <a:lnTo>
                  <a:pt x="519719" y="427141"/>
                </a:lnTo>
                <a:lnTo>
                  <a:pt x="508879" y="464120"/>
                </a:lnTo>
                <a:lnTo>
                  <a:pt x="491008" y="498460"/>
                </a:lnTo>
                <a:lnTo>
                  <a:pt x="464308" y="530581"/>
                </a:lnTo>
                <a:lnTo>
                  <a:pt x="436405" y="553244"/>
                </a:lnTo>
                <a:close/>
              </a:path>
              <a:path w="527685" h="1515745">
                <a:moveTo>
                  <a:pt x="187735" y="1449440"/>
                </a:moveTo>
                <a:lnTo>
                  <a:pt x="175449" y="1446865"/>
                </a:lnTo>
                <a:lnTo>
                  <a:pt x="166099" y="1439828"/>
                </a:lnTo>
                <a:lnTo>
                  <a:pt x="160149" y="1429362"/>
                </a:lnTo>
                <a:lnTo>
                  <a:pt x="158062" y="1416499"/>
                </a:lnTo>
                <a:lnTo>
                  <a:pt x="158062" y="1414022"/>
                </a:lnTo>
                <a:lnTo>
                  <a:pt x="158958" y="1411861"/>
                </a:lnTo>
                <a:lnTo>
                  <a:pt x="159485" y="1409489"/>
                </a:lnTo>
                <a:lnTo>
                  <a:pt x="123068" y="1388566"/>
                </a:lnTo>
                <a:lnTo>
                  <a:pt x="93465" y="1361363"/>
                </a:lnTo>
                <a:lnTo>
                  <a:pt x="73577" y="1327035"/>
                </a:lnTo>
                <a:lnTo>
                  <a:pt x="66302" y="1284737"/>
                </a:lnTo>
                <a:lnTo>
                  <a:pt x="75406" y="1241299"/>
                </a:lnTo>
                <a:lnTo>
                  <a:pt x="100073" y="1205949"/>
                </a:lnTo>
                <a:lnTo>
                  <a:pt x="136342" y="1177053"/>
                </a:lnTo>
                <a:lnTo>
                  <a:pt x="180251" y="1152974"/>
                </a:lnTo>
                <a:lnTo>
                  <a:pt x="136342" y="1128977"/>
                </a:lnTo>
                <a:lnTo>
                  <a:pt x="100073" y="1100098"/>
                </a:lnTo>
                <a:lnTo>
                  <a:pt x="75406" y="1064716"/>
                </a:lnTo>
                <a:lnTo>
                  <a:pt x="66302" y="1021212"/>
                </a:lnTo>
                <a:lnTo>
                  <a:pt x="75406" y="977774"/>
                </a:lnTo>
                <a:lnTo>
                  <a:pt x="100073" y="942424"/>
                </a:lnTo>
                <a:lnTo>
                  <a:pt x="136342" y="913528"/>
                </a:lnTo>
                <a:lnTo>
                  <a:pt x="180251" y="889449"/>
                </a:lnTo>
                <a:lnTo>
                  <a:pt x="136334" y="865444"/>
                </a:lnTo>
                <a:lnTo>
                  <a:pt x="100047" y="836553"/>
                </a:lnTo>
                <a:lnTo>
                  <a:pt x="75361" y="801169"/>
                </a:lnTo>
                <a:lnTo>
                  <a:pt x="66250" y="757687"/>
                </a:lnTo>
                <a:lnTo>
                  <a:pt x="72553" y="708025"/>
                </a:lnTo>
                <a:lnTo>
                  <a:pt x="90039" y="668832"/>
                </a:lnTo>
                <a:lnTo>
                  <a:pt x="116568" y="638205"/>
                </a:lnTo>
                <a:lnTo>
                  <a:pt x="150004" y="614241"/>
                </a:lnTo>
                <a:lnTo>
                  <a:pt x="188209" y="595039"/>
                </a:lnTo>
                <a:lnTo>
                  <a:pt x="184151" y="593089"/>
                </a:lnTo>
                <a:lnTo>
                  <a:pt x="125798" y="561157"/>
                </a:lnTo>
                <a:lnTo>
                  <a:pt x="85826" y="531497"/>
                </a:lnTo>
                <a:lnTo>
                  <a:pt x="55021" y="499998"/>
                </a:lnTo>
                <a:lnTo>
                  <a:pt x="32281" y="466136"/>
                </a:lnTo>
                <a:lnTo>
                  <a:pt x="16509" y="429383"/>
                </a:lnTo>
                <a:lnTo>
                  <a:pt x="6604" y="389213"/>
                </a:lnTo>
                <a:lnTo>
                  <a:pt x="1467" y="345100"/>
                </a:lnTo>
                <a:lnTo>
                  <a:pt x="0" y="296518"/>
                </a:lnTo>
                <a:lnTo>
                  <a:pt x="2524" y="283678"/>
                </a:lnTo>
                <a:lnTo>
                  <a:pt x="9440" y="273209"/>
                </a:lnTo>
                <a:lnTo>
                  <a:pt x="19767" y="266160"/>
                </a:lnTo>
                <a:lnTo>
                  <a:pt x="32518" y="263577"/>
                </a:lnTo>
                <a:lnTo>
                  <a:pt x="45205" y="266160"/>
                </a:lnTo>
                <a:lnTo>
                  <a:pt x="55386" y="273209"/>
                </a:lnTo>
                <a:lnTo>
                  <a:pt x="62158" y="283678"/>
                </a:lnTo>
                <a:lnTo>
                  <a:pt x="64616" y="296518"/>
                </a:lnTo>
                <a:lnTo>
                  <a:pt x="66604" y="351836"/>
                </a:lnTo>
                <a:lnTo>
                  <a:pt x="74040" y="397924"/>
                </a:lnTo>
                <a:lnTo>
                  <a:pt x="89130" y="436812"/>
                </a:lnTo>
                <a:lnTo>
                  <a:pt x="114080" y="470530"/>
                </a:lnTo>
                <a:lnTo>
                  <a:pt x="151097" y="501110"/>
                </a:lnTo>
                <a:lnTo>
                  <a:pt x="202387" y="530581"/>
                </a:lnTo>
                <a:lnTo>
                  <a:pt x="224365" y="538381"/>
                </a:lnTo>
                <a:lnTo>
                  <a:pt x="224365" y="542123"/>
                </a:lnTo>
                <a:lnTo>
                  <a:pt x="277070" y="542123"/>
                </a:lnTo>
                <a:lnTo>
                  <a:pt x="277070" y="553244"/>
                </a:lnTo>
                <a:lnTo>
                  <a:pt x="436405" y="553244"/>
                </a:lnTo>
                <a:lnTo>
                  <a:pt x="427142" y="560767"/>
                </a:lnTo>
                <a:lnTo>
                  <a:pt x="377631" y="589505"/>
                </a:lnTo>
                <a:lnTo>
                  <a:pt x="371675" y="592456"/>
                </a:lnTo>
                <a:lnTo>
                  <a:pt x="365719" y="594617"/>
                </a:lnTo>
                <a:lnTo>
                  <a:pt x="359764" y="597411"/>
                </a:lnTo>
                <a:lnTo>
                  <a:pt x="400029" y="622209"/>
                </a:lnTo>
                <a:lnTo>
                  <a:pt x="418696" y="641103"/>
                </a:lnTo>
                <a:lnTo>
                  <a:pt x="277070" y="641103"/>
                </a:lnTo>
                <a:lnTo>
                  <a:pt x="277070" y="648693"/>
                </a:lnTo>
                <a:lnTo>
                  <a:pt x="224365" y="648693"/>
                </a:lnTo>
                <a:lnTo>
                  <a:pt x="186689" y="668510"/>
                </a:lnTo>
                <a:lnTo>
                  <a:pt x="155189" y="690817"/>
                </a:lnTo>
                <a:lnTo>
                  <a:pt x="133572" y="719311"/>
                </a:lnTo>
                <a:lnTo>
                  <a:pt x="125543" y="757687"/>
                </a:lnTo>
                <a:lnTo>
                  <a:pt x="133572" y="781791"/>
                </a:lnTo>
                <a:lnTo>
                  <a:pt x="155189" y="803197"/>
                </a:lnTo>
                <a:lnTo>
                  <a:pt x="186689" y="822509"/>
                </a:lnTo>
                <a:lnTo>
                  <a:pt x="224365" y="840328"/>
                </a:lnTo>
                <a:lnTo>
                  <a:pt x="423127" y="840328"/>
                </a:lnTo>
                <a:lnTo>
                  <a:pt x="391558" y="865452"/>
                </a:lnTo>
                <a:lnTo>
                  <a:pt x="347642" y="889449"/>
                </a:lnTo>
                <a:lnTo>
                  <a:pt x="391525" y="913528"/>
                </a:lnTo>
                <a:lnTo>
                  <a:pt x="422910" y="938570"/>
                </a:lnTo>
                <a:lnTo>
                  <a:pt x="277070" y="938570"/>
                </a:lnTo>
                <a:lnTo>
                  <a:pt x="224365" y="938676"/>
                </a:lnTo>
                <a:lnTo>
                  <a:pt x="186689" y="956441"/>
                </a:lnTo>
                <a:lnTo>
                  <a:pt x="155189" y="975734"/>
                </a:lnTo>
                <a:lnTo>
                  <a:pt x="133572" y="997131"/>
                </a:lnTo>
                <a:lnTo>
                  <a:pt x="125543" y="1021212"/>
                </a:lnTo>
                <a:lnTo>
                  <a:pt x="133572" y="1045317"/>
                </a:lnTo>
                <a:lnTo>
                  <a:pt x="155189" y="1066729"/>
                </a:lnTo>
                <a:lnTo>
                  <a:pt x="186689" y="1086056"/>
                </a:lnTo>
                <a:lnTo>
                  <a:pt x="224365" y="1103906"/>
                </a:lnTo>
                <a:lnTo>
                  <a:pt x="422706" y="1103906"/>
                </a:lnTo>
                <a:lnTo>
                  <a:pt x="391125" y="1128977"/>
                </a:lnTo>
                <a:lnTo>
                  <a:pt x="347167" y="1152974"/>
                </a:lnTo>
                <a:lnTo>
                  <a:pt x="390924" y="1177053"/>
                </a:lnTo>
                <a:lnTo>
                  <a:pt x="422222" y="1202148"/>
                </a:lnTo>
                <a:lnTo>
                  <a:pt x="277070" y="1202148"/>
                </a:lnTo>
                <a:lnTo>
                  <a:pt x="224365" y="1202201"/>
                </a:lnTo>
                <a:lnTo>
                  <a:pt x="186689" y="1219966"/>
                </a:lnTo>
                <a:lnTo>
                  <a:pt x="155189" y="1239259"/>
                </a:lnTo>
                <a:lnTo>
                  <a:pt x="133572" y="1260656"/>
                </a:lnTo>
                <a:lnTo>
                  <a:pt x="125543" y="1284737"/>
                </a:lnTo>
                <a:lnTo>
                  <a:pt x="133572" y="1313140"/>
                </a:lnTo>
                <a:lnTo>
                  <a:pt x="155189" y="1335742"/>
                </a:lnTo>
                <a:lnTo>
                  <a:pt x="186689" y="1353146"/>
                </a:lnTo>
                <a:lnTo>
                  <a:pt x="224365" y="1365955"/>
                </a:lnTo>
                <a:lnTo>
                  <a:pt x="277070" y="1365955"/>
                </a:lnTo>
                <a:lnTo>
                  <a:pt x="277070" y="1369275"/>
                </a:lnTo>
                <a:lnTo>
                  <a:pt x="426530" y="1369275"/>
                </a:lnTo>
                <a:lnTo>
                  <a:pt x="417517" y="1379717"/>
                </a:lnTo>
                <a:lnTo>
                  <a:pt x="389015" y="1401057"/>
                </a:lnTo>
                <a:lnTo>
                  <a:pt x="391598" y="1405695"/>
                </a:lnTo>
                <a:lnTo>
                  <a:pt x="390912" y="1410912"/>
                </a:lnTo>
                <a:lnTo>
                  <a:pt x="390912" y="1416499"/>
                </a:lnTo>
                <a:lnTo>
                  <a:pt x="387555" y="1429362"/>
                </a:lnTo>
                <a:lnTo>
                  <a:pt x="378797" y="1439828"/>
                </a:lnTo>
                <a:lnTo>
                  <a:pt x="370000" y="1444907"/>
                </a:lnTo>
                <a:lnTo>
                  <a:pt x="277175" y="1444907"/>
                </a:lnTo>
                <a:lnTo>
                  <a:pt x="277175" y="1447700"/>
                </a:lnTo>
                <a:lnTo>
                  <a:pt x="224470" y="1447700"/>
                </a:lnTo>
                <a:lnTo>
                  <a:pt x="220479" y="1448484"/>
                </a:lnTo>
                <a:lnTo>
                  <a:pt x="210767" y="1449025"/>
                </a:lnTo>
                <a:lnTo>
                  <a:pt x="198632" y="1449339"/>
                </a:lnTo>
                <a:lnTo>
                  <a:pt x="187735" y="1449440"/>
                </a:lnTo>
                <a:close/>
              </a:path>
              <a:path w="527685" h="1515745">
                <a:moveTo>
                  <a:pt x="423193" y="840275"/>
                </a:moveTo>
                <a:lnTo>
                  <a:pt x="277070" y="840275"/>
                </a:lnTo>
                <a:lnTo>
                  <a:pt x="314745" y="822464"/>
                </a:lnTo>
                <a:lnTo>
                  <a:pt x="346245" y="803171"/>
                </a:lnTo>
                <a:lnTo>
                  <a:pt x="367862" y="781783"/>
                </a:lnTo>
                <a:lnTo>
                  <a:pt x="375891" y="757687"/>
                </a:lnTo>
                <a:lnTo>
                  <a:pt x="375274" y="715657"/>
                </a:lnTo>
                <a:lnTo>
                  <a:pt x="366009" y="685500"/>
                </a:lnTo>
                <a:lnTo>
                  <a:pt x="336980" y="662291"/>
                </a:lnTo>
                <a:lnTo>
                  <a:pt x="277070" y="641103"/>
                </a:lnTo>
                <a:lnTo>
                  <a:pt x="418696" y="641103"/>
                </a:lnTo>
                <a:lnTo>
                  <a:pt x="432345" y="654918"/>
                </a:lnTo>
                <a:lnTo>
                  <a:pt x="453840" y="698943"/>
                </a:lnTo>
                <a:lnTo>
                  <a:pt x="461642" y="757687"/>
                </a:lnTo>
                <a:lnTo>
                  <a:pt x="452531" y="801191"/>
                </a:lnTo>
                <a:lnTo>
                  <a:pt x="427845" y="836573"/>
                </a:lnTo>
                <a:lnTo>
                  <a:pt x="423193" y="840275"/>
                </a:lnTo>
                <a:close/>
              </a:path>
              <a:path w="527685" h="1515745">
                <a:moveTo>
                  <a:pt x="423127" y="840328"/>
                </a:moveTo>
                <a:lnTo>
                  <a:pt x="224365" y="840328"/>
                </a:lnTo>
                <a:lnTo>
                  <a:pt x="224365" y="648693"/>
                </a:lnTo>
                <a:lnTo>
                  <a:pt x="277070" y="648693"/>
                </a:lnTo>
                <a:lnTo>
                  <a:pt x="277070" y="840275"/>
                </a:lnTo>
                <a:lnTo>
                  <a:pt x="423193" y="840275"/>
                </a:lnTo>
                <a:close/>
              </a:path>
              <a:path w="527685" h="1515745">
                <a:moveTo>
                  <a:pt x="422839" y="1103800"/>
                </a:moveTo>
                <a:lnTo>
                  <a:pt x="277070" y="1103800"/>
                </a:lnTo>
                <a:lnTo>
                  <a:pt x="314745" y="1086012"/>
                </a:lnTo>
                <a:lnTo>
                  <a:pt x="346245" y="1066716"/>
                </a:lnTo>
                <a:lnTo>
                  <a:pt x="367862" y="1045315"/>
                </a:lnTo>
                <a:lnTo>
                  <a:pt x="375891" y="1021212"/>
                </a:lnTo>
                <a:lnTo>
                  <a:pt x="367862" y="997129"/>
                </a:lnTo>
                <a:lnTo>
                  <a:pt x="346245" y="975721"/>
                </a:lnTo>
                <a:lnTo>
                  <a:pt x="314745" y="956397"/>
                </a:lnTo>
                <a:lnTo>
                  <a:pt x="277070" y="938570"/>
                </a:lnTo>
                <a:lnTo>
                  <a:pt x="422910" y="938570"/>
                </a:lnTo>
                <a:lnTo>
                  <a:pt x="427740" y="942424"/>
                </a:lnTo>
                <a:lnTo>
                  <a:pt x="452353" y="977774"/>
                </a:lnTo>
                <a:lnTo>
                  <a:pt x="461432" y="1021212"/>
                </a:lnTo>
                <a:lnTo>
                  <a:pt x="452279" y="1064716"/>
                </a:lnTo>
                <a:lnTo>
                  <a:pt x="427503" y="1100098"/>
                </a:lnTo>
                <a:lnTo>
                  <a:pt x="422839" y="1103800"/>
                </a:lnTo>
                <a:close/>
              </a:path>
              <a:path w="527685" h="1515745">
                <a:moveTo>
                  <a:pt x="422706" y="1103906"/>
                </a:moveTo>
                <a:lnTo>
                  <a:pt x="224365" y="1103906"/>
                </a:lnTo>
                <a:lnTo>
                  <a:pt x="224365" y="938676"/>
                </a:lnTo>
                <a:lnTo>
                  <a:pt x="277070" y="938676"/>
                </a:lnTo>
                <a:lnTo>
                  <a:pt x="277070" y="1103800"/>
                </a:lnTo>
                <a:lnTo>
                  <a:pt x="422839" y="1103800"/>
                </a:lnTo>
                <a:lnTo>
                  <a:pt x="422706" y="1103906"/>
                </a:lnTo>
                <a:close/>
              </a:path>
              <a:path w="527685" h="1515745">
                <a:moveTo>
                  <a:pt x="426530" y="1369275"/>
                </a:moveTo>
                <a:lnTo>
                  <a:pt x="277070" y="1369275"/>
                </a:lnTo>
                <a:lnTo>
                  <a:pt x="314745" y="1357208"/>
                </a:lnTo>
                <a:lnTo>
                  <a:pt x="346245" y="1339774"/>
                </a:lnTo>
                <a:lnTo>
                  <a:pt x="367862" y="1315956"/>
                </a:lnTo>
                <a:lnTo>
                  <a:pt x="375891" y="1284737"/>
                </a:lnTo>
                <a:lnTo>
                  <a:pt x="367862" y="1260655"/>
                </a:lnTo>
                <a:lnTo>
                  <a:pt x="346245" y="1239252"/>
                </a:lnTo>
                <a:lnTo>
                  <a:pt x="314745" y="1219944"/>
                </a:lnTo>
                <a:lnTo>
                  <a:pt x="277070" y="1202148"/>
                </a:lnTo>
                <a:lnTo>
                  <a:pt x="422222" y="1202148"/>
                </a:lnTo>
                <a:lnTo>
                  <a:pt x="426963" y="1205949"/>
                </a:lnTo>
                <a:lnTo>
                  <a:pt x="451419" y="1241299"/>
                </a:lnTo>
                <a:lnTo>
                  <a:pt x="460430" y="1284737"/>
                </a:lnTo>
                <a:lnTo>
                  <a:pt x="455053" y="1321997"/>
                </a:lnTo>
                <a:lnTo>
                  <a:pt x="440139" y="1353510"/>
                </a:lnTo>
                <a:lnTo>
                  <a:pt x="426530" y="1369275"/>
                </a:lnTo>
                <a:close/>
              </a:path>
              <a:path w="527685" h="1515745">
                <a:moveTo>
                  <a:pt x="277070" y="1365955"/>
                </a:moveTo>
                <a:lnTo>
                  <a:pt x="224365" y="1365955"/>
                </a:lnTo>
                <a:lnTo>
                  <a:pt x="224365" y="1202201"/>
                </a:lnTo>
                <a:lnTo>
                  <a:pt x="277070" y="1202201"/>
                </a:lnTo>
                <a:lnTo>
                  <a:pt x="277070" y="1365955"/>
                </a:lnTo>
                <a:close/>
              </a:path>
              <a:path w="527685" h="1515745">
                <a:moveTo>
                  <a:pt x="352965" y="1449440"/>
                </a:moveTo>
                <a:lnTo>
                  <a:pt x="347024" y="1449338"/>
                </a:lnTo>
                <a:lnTo>
                  <a:pt x="333510" y="1448794"/>
                </a:lnTo>
                <a:lnTo>
                  <a:pt x="310756" y="1447439"/>
                </a:lnTo>
                <a:lnTo>
                  <a:pt x="277175" y="1444907"/>
                </a:lnTo>
                <a:lnTo>
                  <a:pt x="370000" y="1444907"/>
                </a:lnTo>
                <a:lnTo>
                  <a:pt x="366610" y="1446865"/>
                </a:lnTo>
                <a:lnTo>
                  <a:pt x="352965" y="1449440"/>
                </a:lnTo>
                <a:close/>
              </a:path>
              <a:path w="527685" h="1515745">
                <a:moveTo>
                  <a:pt x="250823" y="1515321"/>
                </a:moveTo>
                <a:lnTo>
                  <a:pt x="239012" y="1512746"/>
                </a:lnTo>
                <a:lnTo>
                  <a:pt x="230808" y="1505709"/>
                </a:lnTo>
                <a:lnTo>
                  <a:pt x="226023" y="1495243"/>
                </a:lnTo>
                <a:lnTo>
                  <a:pt x="224470" y="1482380"/>
                </a:lnTo>
                <a:lnTo>
                  <a:pt x="224470" y="1447700"/>
                </a:lnTo>
                <a:lnTo>
                  <a:pt x="277175" y="1447700"/>
                </a:lnTo>
                <a:lnTo>
                  <a:pt x="277175" y="1482380"/>
                </a:lnTo>
                <a:lnTo>
                  <a:pt x="275622" y="1495243"/>
                </a:lnTo>
                <a:lnTo>
                  <a:pt x="270837" y="1505709"/>
                </a:lnTo>
                <a:lnTo>
                  <a:pt x="262633" y="1512746"/>
                </a:lnTo>
                <a:lnTo>
                  <a:pt x="250823" y="1515321"/>
                </a:lnTo>
                <a:close/>
              </a:path>
            </a:pathLst>
          </a:custGeom>
          <a:solidFill>
            <a:srgbClr val="2D414D"/>
          </a:solidFill>
        </p:spPr>
        <p:txBody>
          <a:bodyPr wrap="square" lIns="0" tIns="0" rIns="0" bIns="0" rtlCol="0"/>
          <a:lstStyle/>
          <a:p>
            <a:endParaRPr/>
          </a:p>
        </p:txBody>
      </p:sp>
      <p:sp>
        <p:nvSpPr>
          <p:cNvPr id="9" name="object 9"/>
          <p:cNvSpPr/>
          <p:nvPr/>
        </p:nvSpPr>
        <p:spPr>
          <a:xfrm>
            <a:off x="2334355" y="7882076"/>
            <a:ext cx="527050" cy="422909"/>
          </a:xfrm>
          <a:custGeom>
            <a:avLst/>
            <a:gdLst/>
            <a:ahLst/>
            <a:cxnLst/>
            <a:rect l="l" t="t" r="r" b="b"/>
            <a:pathLst>
              <a:path w="527050" h="422909">
                <a:moveTo>
                  <a:pt x="421218" y="422799"/>
                </a:moveTo>
                <a:lnTo>
                  <a:pt x="335426" y="390670"/>
                </a:lnTo>
                <a:lnTo>
                  <a:pt x="264626" y="357142"/>
                </a:lnTo>
                <a:lnTo>
                  <a:pt x="204561" y="321851"/>
                </a:lnTo>
                <a:lnTo>
                  <a:pt x="154350" y="285541"/>
                </a:lnTo>
                <a:lnTo>
                  <a:pt x="113109" y="248952"/>
                </a:lnTo>
                <a:lnTo>
                  <a:pt x="79956" y="212828"/>
                </a:lnTo>
                <a:lnTo>
                  <a:pt x="54009" y="177912"/>
                </a:lnTo>
                <a:lnTo>
                  <a:pt x="34385" y="144945"/>
                </a:lnTo>
                <a:lnTo>
                  <a:pt x="10575" y="87831"/>
                </a:lnTo>
                <a:lnTo>
                  <a:pt x="1467" y="47427"/>
                </a:lnTo>
                <a:lnTo>
                  <a:pt x="0" y="29672"/>
                </a:lnTo>
                <a:lnTo>
                  <a:pt x="2582" y="17343"/>
                </a:lnTo>
                <a:lnTo>
                  <a:pt x="9631" y="7997"/>
                </a:lnTo>
                <a:lnTo>
                  <a:pt x="20100" y="2071"/>
                </a:lnTo>
                <a:lnTo>
                  <a:pt x="32940" y="0"/>
                </a:lnTo>
                <a:lnTo>
                  <a:pt x="494109" y="0"/>
                </a:lnTo>
                <a:lnTo>
                  <a:pt x="526281" y="22104"/>
                </a:lnTo>
                <a:lnTo>
                  <a:pt x="527003" y="29752"/>
                </a:lnTo>
                <a:lnTo>
                  <a:pt x="525403" y="37280"/>
                </a:lnTo>
                <a:lnTo>
                  <a:pt x="521516" y="44799"/>
                </a:lnTo>
                <a:lnTo>
                  <a:pt x="495756" y="85566"/>
                </a:lnTo>
                <a:lnTo>
                  <a:pt x="471956" y="129314"/>
                </a:lnTo>
                <a:lnTo>
                  <a:pt x="452268" y="175515"/>
                </a:lnTo>
                <a:lnTo>
                  <a:pt x="438845" y="223639"/>
                </a:lnTo>
                <a:lnTo>
                  <a:pt x="433838" y="273157"/>
                </a:lnTo>
                <a:lnTo>
                  <a:pt x="439403" y="323539"/>
                </a:lnTo>
                <a:lnTo>
                  <a:pt x="457690" y="374258"/>
                </a:lnTo>
                <a:lnTo>
                  <a:pt x="460710" y="383552"/>
                </a:lnTo>
                <a:lnTo>
                  <a:pt x="441819" y="419406"/>
                </a:lnTo>
                <a:lnTo>
                  <a:pt x="428228" y="422536"/>
                </a:lnTo>
                <a:lnTo>
                  <a:pt x="424749" y="422536"/>
                </a:lnTo>
                <a:lnTo>
                  <a:pt x="421218" y="422799"/>
                </a:lnTo>
                <a:close/>
              </a:path>
            </a:pathLst>
          </a:custGeom>
          <a:solidFill>
            <a:srgbClr val="2D414D"/>
          </a:solidFill>
        </p:spPr>
        <p:txBody>
          <a:bodyPr wrap="square" lIns="0" tIns="0" rIns="0" bIns="0" rtlCol="0"/>
          <a:lstStyle/>
          <a:p>
            <a:endParaRPr/>
          </a:p>
        </p:txBody>
      </p:sp>
      <p:sp>
        <p:nvSpPr>
          <p:cNvPr id="10" name="object 10"/>
          <p:cNvSpPr/>
          <p:nvPr/>
        </p:nvSpPr>
        <p:spPr>
          <a:xfrm>
            <a:off x="3388521" y="7882076"/>
            <a:ext cx="527050" cy="422275"/>
          </a:xfrm>
          <a:custGeom>
            <a:avLst/>
            <a:gdLst/>
            <a:ahLst/>
            <a:cxnLst/>
            <a:rect l="l" t="t" r="r" b="b"/>
            <a:pathLst>
              <a:path w="527050" h="422275">
                <a:moveTo>
                  <a:pt x="102181" y="421850"/>
                </a:moveTo>
                <a:lnTo>
                  <a:pt x="98755" y="421850"/>
                </a:lnTo>
                <a:lnTo>
                  <a:pt x="91799" y="421143"/>
                </a:lnTo>
                <a:lnTo>
                  <a:pt x="66085" y="393429"/>
                </a:lnTo>
                <a:lnTo>
                  <a:pt x="66274" y="384003"/>
                </a:lnTo>
                <a:lnTo>
                  <a:pt x="69293" y="374785"/>
                </a:lnTo>
                <a:lnTo>
                  <a:pt x="87580" y="324119"/>
                </a:lnTo>
                <a:lnTo>
                  <a:pt x="93145" y="273872"/>
                </a:lnTo>
                <a:lnTo>
                  <a:pt x="88139" y="224539"/>
                </a:lnTo>
                <a:lnTo>
                  <a:pt x="74715" y="176617"/>
                </a:lnTo>
                <a:lnTo>
                  <a:pt x="55027" y="130602"/>
                </a:lnTo>
                <a:lnTo>
                  <a:pt x="31227" y="86989"/>
                </a:lnTo>
                <a:lnTo>
                  <a:pt x="5468" y="46275"/>
                </a:lnTo>
                <a:lnTo>
                  <a:pt x="1587" y="38509"/>
                </a:lnTo>
                <a:lnTo>
                  <a:pt x="0" y="30437"/>
                </a:lnTo>
                <a:lnTo>
                  <a:pt x="724" y="22246"/>
                </a:lnTo>
                <a:lnTo>
                  <a:pt x="3781" y="14124"/>
                </a:lnTo>
                <a:lnTo>
                  <a:pt x="9046" y="7381"/>
                </a:lnTo>
                <a:lnTo>
                  <a:pt x="15936" y="3030"/>
                </a:lnTo>
                <a:lnTo>
                  <a:pt x="24022" y="695"/>
                </a:lnTo>
                <a:lnTo>
                  <a:pt x="32874" y="0"/>
                </a:lnTo>
                <a:lnTo>
                  <a:pt x="494043" y="0"/>
                </a:lnTo>
                <a:lnTo>
                  <a:pt x="506883" y="2080"/>
                </a:lnTo>
                <a:lnTo>
                  <a:pt x="517352" y="8024"/>
                </a:lnTo>
                <a:lnTo>
                  <a:pt x="524401" y="17387"/>
                </a:lnTo>
                <a:lnTo>
                  <a:pt x="526984" y="29725"/>
                </a:lnTo>
                <a:lnTo>
                  <a:pt x="526764" y="35377"/>
                </a:lnTo>
                <a:lnTo>
                  <a:pt x="516408" y="87569"/>
                </a:lnTo>
                <a:lnTo>
                  <a:pt x="492598" y="144371"/>
                </a:lnTo>
                <a:lnTo>
                  <a:pt x="472974" y="177167"/>
                </a:lnTo>
                <a:lnTo>
                  <a:pt x="447027" y="211912"/>
                </a:lnTo>
                <a:lnTo>
                  <a:pt x="413874" y="247871"/>
                </a:lnTo>
                <a:lnTo>
                  <a:pt x="372633" y="284306"/>
                </a:lnTo>
                <a:lnTo>
                  <a:pt x="322422" y="320484"/>
                </a:lnTo>
                <a:lnTo>
                  <a:pt x="262357" y="355668"/>
                </a:lnTo>
                <a:lnTo>
                  <a:pt x="191557" y="389122"/>
                </a:lnTo>
                <a:lnTo>
                  <a:pt x="109138" y="420111"/>
                </a:lnTo>
                <a:lnTo>
                  <a:pt x="105765" y="421218"/>
                </a:lnTo>
                <a:lnTo>
                  <a:pt x="102181" y="421850"/>
                </a:lnTo>
                <a:close/>
              </a:path>
            </a:pathLst>
          </a:custGeom>
          <a:solidFill>
            <a:srgbClr val="2D414D"/>
          </a:solidFill>
        </p:spPr>
        <p:txBody>
          <a:bodyPr wrap="square" lIns="0" tIns="0" rIns="0" bIns="0" rtlCol="0"/>
          <a:lstStyle/>
          <a:p>
            <a:endParaRPr/>
          </a:p>
        </p:txBody>
      </p:sp>
      <p:sp>
        <p:nvSpPr>
          <p:cNvPr id="11" name="object 11"/>
          <p:cNvSpPr/>
          <p:nvPr/>
        </p:nvSpPr>
        <p:spPr>
          <a:xfrm>
            <a:off x="6745778" y="7858531"/>
            <a:ext cx="1543050" cy="1314450"/>
          </a:xfrm>
          <a:custGeom>
            <a:avLst/>
            <a:gdLst/>
            <a:ahLst/>
            <a:cxnLst/>
            <a:rect l="l" t="t" r="r" b="b"/>
            <a:pathLst>
              <a:path w="1543050" h="1314450">
                <a:moveTo>
                  <a:pt x="1486606" y="189632"/>
                </a:moveTo>
                <a:lnTo>
                  <a:pt x="771270" y="189632"/>
                </a:lnTo>
                <a:lnTo>
                  <a:pt x="787574" y="169132"/>
                </a:lnTo>
                <a:lnTo>
                  <a:pt x="818316" y="134821"/>
                </a:lnTo>
                <a:lnTo>
                  <a:pt x="861796" y="94284"/>
                </a:lnTo>
                <a:lnTo>
                  <a:pt x="916308" y="55103"/>
                </a:lnTo>
                <a:lnTo>
                  <a:pt x="980151" y="24865"/>
                </a:lnTo>
                <a:lnTo>
                  <a:pt x="1018341" y="13804"/>
                </a:lnTo>
                <a:lnTo>
                  <a:pt x="1059455" y="5746"/>
                </a:lnTo>
                <a:lnTo>
                  <a:pt x="1102767" y="1032"/>
                </a:lnTo>
                <a:lnTo>
                  <a:pt x="1147551" y="0"/>
                </a:lnTo>
                <a:lnTo>
                  <a:pt x="1193081" y="2989"/>
                </a:lnTo>
                <a:lnTo>
                  <a:pt x="1238630" y="10340"/>
                </a:lnTo>
                <a:lnTo>
                  <a:pt x="1283472" y="22392"/>
                </a:lnTo>
                <a:lnTo>
                  <a:pt x="1326881" y="39484"/>
                </a:lnTo>
                <a:lnTo>
                  <a:pt x="1368130" y="61955"/>
                </a:lnTo>
                <a:lnTo>
                  <a:pt x="1406493" y="90145"/>
                </a:lnTo>
                <a:lnTo>
                  <a:pt x="1441279" y="124442"/>
                </a:lnTo>
                <a:lnTo>
                  <a:pt x="1471654" y="165040"/>
                </a:lnTo>
                <a:lnTo>
                  <a:pt x="1486606" y="189632"/>
                </a:lnTo>
                <a:close/>
              </a:path>
              <a:path w="1543050" h="1314450">
                <a:moveTo>
                  <a:pt x="769728" y="1314416"/>
                </a:moveTo>
                <a:lnTo>
                  <a:pt x="543202" y="1154658"/>
                </a:lnTo>
                <a:lnTo>
                  <a:pt x="366081" y="993911"/>
                </a:lnTo>
                <a:lnTo>
                  <a:pt x="238597" y="863078"/>
                </a:lnTo>
                <a:lnTo>
                  <a:pt x="189674" y="809047"/>
                </a:lnTo>
                <a:lnTo>
                  <a:pt x="137921" y="745135"/>
                </a:lnTo>
                <a:lnTo>
                  <a:pt x="95758" y="684152"/>
                </a:lnTo>
                <a:lnTo>
                  <a:pt x="62394" y="626148"/>
                </a:lnTo>
                <a:lnTo>
                  <a:pt x="37043" y="571171"/>
                </a:lnTo>
                <a:lnTo>
                  <a:pt x="18917" y="519268"/>
                </a:lnTo>
                <a:lnTo>
                  <a:pt x="7226" y="470488"/>
                </a:lnTo>
                <a:lnTo>
                  <a:pt x="1183" y="424878"/>
                </a:lnTo>
                <a:lnTo>
                  <a:pt x="0" y="382488"/>
                </a:lnTo>
                <a:lnTo>
                  <a:pt x="2887" y="343366"/>
                </a:lnTo>
                <a:lnTo>
                  <a:pt x="17724" y="275115"/>
                </a:lnTo>
                <a:lnTo>
                  <a:pt x="39386" y="220512"/>
                </a:lnTo>
                <a:lnTo>
                  <a:pt x="61570" y="179942"/>
                </a:lnTo>
                <a:lnTo>
                  <a:pt x="101408" y="124394"/>
                </a:lnTo>
                <a:lnTo>
                  <a:pt x="136277" y="90327"/>
                </a:lnTo>
                <a:lnTo>
                  <a:pt x="174893" y="62339"/>
                </a:lnTo>
                <a:lnTo>
                  <a:pt x="216460" y="40121"/>
                </a:lnTo>
                <a:lnTo>
                  <a:pt x="260229" y="23317"/>
                </a:lnTo>
                <a:lnTo>
                  <a:pt x="305453" y="11570"/>
                </a:lnTo>
                <a:lnTo>
                  <a:pt x="351385" y="4523"/>
                </a:lnTo>
                <a:lnTo>
                  <a:pt x="397275" y="1821"/>
                </a:lnTo>
                <a:lnTo>
                  <a:pt x="442377" y="3107"/>
                </a:lnTo>
                <a:lnTo>
                  <a:pt x="485943" y="8023"/>
                </a:lnTo>
                <a:lnTo>
                  <a:pt x="527225" y="16215"/>
                </a:lnTo>
                <a:lnTo>
                  <a:pt x="565475" y="27324"/>
                </a:lnTo>
                <a:lnTo>
                  <a:pt x="628997" y="57189"/>
                </a:lnTo>
                <a:lnTo>
                  <a:pt x="682744" y="95744"/>
                </a:lnTo>
                <a:lnTo>
                  <a:pt x="725310" y="135598"/>
                </a:lnTo>
                <a:lnTo>
                  <a:pt x="755288" y="169358"/>
                </a:lnTo>
                <a:lnTo>
                  <a:pt x="771270" y="189632"/>
                </a:lnTo>
                <a:lnTo>
                  <a:pt x="1486606" y="189632"/>
                </a:lnTo>
                <a:lnTo>
                  <a:pt x="1514445" y="246084"/>
                </a:lnTo>
                <a:lnTo>
                  <a:pt x="1533483" y="307559"/>
                </a:lnTo>
                <a:lnTo>
                  <a:pt x="1542541" y="382488"/>
                </a:lnTo>
                <a:lnTo>
                  <a:pt x="1541358" y="424878"/>
                </a:lnTo>
                <a:lnTo>
                  <a:pt x="1535315" y="470488"/>
                </a:lnTo>
                <a:lnTo>
                  <a:pt x="1523624" y="519268"/>
                </a:lnTo>
                <a:lnTo>
                  <a:pt x="1505497" y="571171"/>
                </a:lnTo>
                <a:lnTo>
                  <a:pt x="1480146" y="626148"/>
                </a:lnTo>
                <a:lnTo>
                  <a:pt x="1446783" y="684152"/>
                </a:lnTo>
                <a:lnTo>
                  <a:pt x="1404619" y="745135"/>
                </a:lnTo>
                <a:lnTo>
                  <a:pt x="1352867" y="809047"/>
                </a:lnTo>
                <a:lnTo>
                  <a:pt x="1303703" y="863078"/>
                </a:lnTo>
                <a:lnTo>
                  <a:pt x="1175688" y="993911"/>
                </a:lnTo>
                <a:lnTo>
                  <a:pt x="998037" y="1154658"/>
                </a:lnTo>
                <a:lnTo>
                  <a:pt x="799964" y="1298431"/>
                </a:lnTo>
                <a:lnTo>
                  <a:pt x="773281" y="1313215"/>
                </a:lnTo>
                <a:lnTo>
                  <a:pt x="769728" y="1314416"/>
                </a:lnTo>
                <a:close/>
              </a:path>
            </a:pathLst>
          </a:custGeom>
          <a:solidFill>
            <a:srgbClr val="2D414D"/>
          </a:solidFill>
        </p:spPr>
        <p:txBody>
          <a:bodyPr wrap="square" lIns="0" tIns="0" rIns="0" bIns="0" rtlCol="0"/>
          <a:lstStyle/>
          <a:p>
            <a:endParaRPr/>
          </a:p>
        </p:txBody>
      </p:sp>
      <p:sp>
        <p:nvSpPr>
          <p:cNvPr id="12" name="object 12"/>
          <p:cNvSpPr/>
          <p:nvPr/>
        </p:nvSpPr>
        <p:spPr>
          <a:xfrm>
            <a:off x="6950879" y="8179731"/>
            <a:ext cx="1181735" cy="665480"/>
          </a:xfrm>
          <a:custGeom>
            <a:avLst/>
            <a:gdLst/>
            <a:ahLst/>
            <a:cxnLst/>
            <a:rect l="l" t="t" r="r" b="b"/>
            <a:pathLst>
              <a:path w="1181734" h="665479">
                <a:moveTo>
                  <a:pt x="781992" y="348286"/>
                </a:moveTo>
                <a:lnTo>
                  <a:pt x="730312" y="348286"/>
                </a:lnTo>
                <a:lnTo>
                  <a:pt x="812692" y="19058"/>
                </a:lnTo>
                <a:lnTo>
                  <a:pt x="815965" y="11585"/>
                </a:lnTo>
                <a:lnTo>
                  <a:pt x="821292" y="5610"/>
                </a:lnTo>
                <a:lnTo>
                  <a:pt x="828181" y="1594"/>
                </a:lnTo>
                <a:lnTo>
                  <a:pt x="836141" y="0"/>
                </a:lnTo>
                <a:lnTo>
                  <a:pt x="844259" y="912"/>
                </a:lnTo>
                <a:lnTo>
                  <a:pt x="851568" y="4303"/>
                </a:lnTo>
                <a:lnTo>
                  <a:pt x="857488" y="9769"/>
                </a:lnTo>
                <a:lnTo>
                  <a:pt x="861441" y="16907"/>
                </a:lnTo>
                <a:lnTo>
                  <a:pt x="895315" y="112816"/>
                </a:lnTo>
                <a:lnTo>
                  <a:pt x="841078" y="112816"/>
                </a:lnTo>
                <a:lnTo>
                  <a:pt x="781992" y="348286"/>
                </a:lnTo>
                <a:close/>
              </a:path>
              <a:path w="1181734" h="665479">
                <a:moveTo>
                  <a:pt x="219988" y="404233"/>
                </a:moveTo>
                <a:lnTo>
                  <a:pt x="25608" y="404233"/>
                </a:lnTo>
                <a:lnTo>
                  <a:pt x="15619" y="402139"/>
                </a:lnTo>
                <a:lnTo>
                  <a:pt x="7482" y="396471"/>
                </a:lnTo>
                <a:lnTo>
                  <a:pt x="2005" y="388152"/>
                </a:lnTo>
                <a:lnTo>
                  <a:pt x="0" y="378104"/>
                </a:lnTo>
                <a:lnTo>
                  <a:pt x="2005" y="368056"/>
                </a:lnTo>
                <a:lnTo>
                  <a:pt x="7482" y="359737"/>
                </a:lnTo>
                <a:lnTo>
                  <a:pt x="15619" y="354069"/>
                </a:lnTo>
                <a:lnTo>
                  <a:pt x="25608" y="351975"/>
                </a:lnTo>
                <a:lnTo>
                  <a:pt x="201167" y="351975"/>
                </a:lnTo>
                <a:lnTo>
                  <a:pt x="286324" y="80539"/>
                </a:lnTo>
                <a:lnTo>
                  <a:pt x="289906" y="73387"/>
                </a:lnTo>
                <a:lnTo>
                  <a:pt x="295310" y="67820"/>
                </a:lnTo>
                <a:lnTo>
                  <a:pt x="302161" y="64155"/>
                </a:lnTo>
                <a:lnTo>
                  <a:pt x="310081" y="62710"/>
                </a:lnTo>
                <a:lnTo>
                  <a:pt x="318060" y="63747"/>
                </a:lnTo>
                <a:lnTo>
                  <a:pt x="325084" y="67090"/>
                </a:lnTo>
                <a:lnTo>
                  <a:pt x="330778" y="72393"/>
                </a:lnTo>
                <a:lnTo>
                  <a:pt x="334765" y="79309"/>
                </a:lnTo>
                <a:lnTo>
                  <a:pt x="367596" y="166611"/>
                </a:lnTo>
                <a:lnTo>
                  <a:pt x="312858" y="166611"/>
                </a:lnTo>
                <a:lnTo>
                  <a:pt x="244363" y="385789"/>
                </a:lnTo>
                <a:lnTo>
                  <a:pt x="240684" y="393080"/>
                </a:lnTo>
                <a:lnTo>
                  <a:pt x="235068" y="398930"/>
                </a:lnTo>
                <a:lnTo>
                  <a:pt x="228005" y="402821"/>
                </a:lnTo>
                <a:lnTo>
                  <a:pt x="219988" y="404233"/>
                </a:lnTo>
                <a:close/>
              </a:path>
              <a:path w="1181734" h="665479">
                <a:moveTo>
                  <a:pt x="903402" y="236699"/>
                </a:moveTo>
                <a:lnTo>
                  <a:pt x="841078" y="112816"/>
                </a:lnTo>
                <a:lnTo>
                  <a:pt x="895315" y="112816"/>
                </a:lnTo>
                <a:lnTo>
                  <a:pt x="921915" y="188129"/>
                </a:lnTo>
                <a:lnTo>
                  <a:pt x="1156096" y="188744"/>
                </a:lnTo>
                <a:lnTo>
                  <a:pt x="1166037" y="190449"/>
                </a:lnTo>
                <a:lnTo>
                  <a:pt x="1174068" y="195238"/>
                </a:lnTo>
                <a:lnTo>
                  <a:pt x="1179439" y="202621"/>
                </a:lnTo>
                <a:lnTo>
                  <a:pt x="1181396" y="212107"/>
                </a:lnTo>
                <a:lnTo>
                  <a:pt x="1179391" y="221723"/>
                </a:lnTo>
                <a:lnTo>
                  <a:pt x="1173914" y="229091"/>
                </a:lnTo>
                <a:lnTo>
                  <a:pt x="1165776" y="233807"/>
                </a:lnTo>
                <a:lnTo>
                  <a:pt x="1155788" y="235469"/>
                </a:lnTo>
                <a:lnTo>
                  <a:pt x="903402" y="236699"/>
                </a:lnTo>
                <a:close/>
              </a:path>
              <a:path w="1181734" h="665479">
                <a:moveTo>
                  <a:pt x="518037" y="664910"/>
                </a:moveTo>
                <a:lnTo>
                  <a:pt x="517728" y="664910"/>
                </a:lnTo>
                <a:lnTo>
                  <a:pt x="510111" y="663743"/>
                </a:lnTo>
                <a:lnTo>
                  <a:pt x="503304" y="660414"/>
                </a:lnTo>
                <a:lnTo>
                  <a:pt x="497770" y="655183"/>
                </a:lnTo>
                <a:lnTo>
                  <a:pt x="493971" y="648310"/>
                </a:lnTo>
                <a:lnTo>
                  <a:pt x="312858" y="166611"/>
                </a:lnTo>
                <a:lnTo>
                  <a:pt x="367596" y="166611"/>
                </a:lnTo>
                <a:lnTo>
                  <a:pt x="513717" y="555167"/>
                </a:lnTo>
                <a:lnTo>
                  <a:pt x="565223" y="555167"/>
                </a:lnTo>
                <a:lnTo>
                  <a:pt x="541486" y="645851"/>
                </a:lnTo>
                <a:lnTo>
                  <a:pt x="538213" y="653281"/>
                </a:lnTo>
                <a:lnTo>
                  <a:pt x="532885" y="659184"/>
                </a:lnTo>
                <a:lnTo>
                  <a:pt x="525996" y="663185"/>
                </a:lnTo>
                <a:lnTo>
                  <a:pt x="518037" y="664910"/>
                </a:lnTo>
                <a:close/>
              </a:path>
              <a:path w="1181734" h="665479">
                <a:moveTo>
                  <a:pt x="565223" y="555167"/>
                </a:moveTo>
                <a:lnTo>
                  <a:pt x="513717" y="555167"/>
                </a:lnTo>
                <a:lnTo>
                  <a:pt x="607822" y="195507"/>
                </a:lnTo>
                <a:lnTo>
                  <a:pt x="610989" y="188298"/>
                </a:lnTo>
                <a:lnTo>
                  <a:pt x="616037" y="182558"/>
                </a:lnTo>
                <a:lnTo>
                  <a:pt x="622530" y="178605"/>
                </a:lnTo>
                <a:lnTo>
                  <a:pt x="630037" y="176756"/>
                </a:lnTo>
                <a:lnTo>
                  <a:pt x="637765" y="177241"/>
                </a:lnTo>
                <a:lnTo>
                  <a:pt x="644885" y="179945"/>
                </a:lnTo>
                <a:lnTo>
                  <a:pt x="650906" y="184666"/>
                </a:lnTo>
                <a:lnTo>
                  <a:pt x="655337" y="191203"/>
                </a:lnTo>
                <a:lnTo>
                  <a:pt x="695685" y="275739"/>
                </a:lnTo>
                <a:lnTo>
                  <a:pt x="638367" y="275739"/>
                </a:lnTo>
                <a:lnTo>
                  <a:pt x="565223" y="555167"/>
                </a:lnTo>
                <a:close/>
              </a:path>
              <a:path w="1181734" h="665479">
                <a:moveTo>
                  <a:pt x="739568" y="448191"/>
                </a:moveTo>
                <a:lnTo>
                  <a:pt x="638367" y="275739"/>
                </a:lnTo>
                <a:lnTo>
                  <a:pt x="695685" y="275739"/>
                </a:lnTo>
                <a:lnTo>
                  <a:pt x="730312" y="348286"/>
                </a:lnTo>
                <a:lnTo>
                  <a:pt x="781992" y="348286"/>
                </a:lnTo>
                <a:lnTo>
                  <a:pt x="761783" y="428825"/>
                </a:lnTo>
                <a:lnTo>
                  <a:pt x="758789" y="436087"/>
                </a:lnTo>
                <a:lnTo>
                  <a:pt x="753799" y="441967"/>
                </a:lnTo>
                <a:lnTo>
                  <a:pt x="747248" y="446116"/>
                </a:lnTo>
                <a:lnTo>
                  <a:pt x="739568" y="448191"/>
                </a:lnTo>
                <a:close/>
              </a:path>
            </a:pathLst>
          </a:custGeom>
          <a:solidFill>
            <a:srgbClr val="C3EBE1"/>
          </a:solidFill>
        </p:spPr>
        <p:txBody>
          <a:bodyPr wrap="square" lIns="0" tIns="0" rIns="0" bIns="0" rtlCol="0"/>
          <a:lstStyle/>
          <a:p>
            <a:endParaRPr/>
          </a:p>
        </p:txBody>
      </p:sp>
      <p:sp>
        <p:nvSpPr>
          <p:cNvPr id="13" name="object 13"/>
          <p:cNvSpPr/>
          <p:nvPr/>
        </p:nvSpPr>
        <p:spPr>
          <a:xfrm>
            <a:off x="6918483" y="8497278"/>
            <a:ext cx="110457" cy="110049"/>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8075814" y="8337736"/>
            <a:ext cx="110456" cy="11004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10971811" y="7775996"/>
            <a:ext cx="1219200" cy="1485899"/>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15081263" y="8160306"/>
            <a:ext cx="169808" cy="157930"/>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16099984" y="8706826"/>
            <a:ext cx="415290" cy="415290"/>
          </a:xfrm>
          <a:custGeom>
            <a:avLst/>
            <a:gdLst/>
            <a:ahLst/>
            <a:cxnLst/>
            <a:rect l="l" t="t" r="r" b="b"/>
            <a:pathLst>
              <a:path w="415290" h="415290">
                <a:moveTo>
                  <a:pt x="207367" y="414734"/>
                </a:moveTo>
                <a:lnTo>
                  <a:pt x="159838" y="409247"/>
                </a:lnTo>
                <a:lnTo>
                  <a:pt x="116198" y="393623"/>
                </a:lnTo>
                <a:lnTo>
                  <a:pt x="77694" y="369117"/>
                </a:lnTo>
                <a:lnTo>
                  <a:pt x="45574" y="336984"/>
                </a:lnTo>
                <a:lnTo>
                  <a:pt x="21087" y="298478"/>
                </a:lnTo>
                <a:lnTo>
                  <a:pt x="5479" y="254854"/>
                </a:lnTo>
                <a:lnTo>
                  <a:pt x="0" y="207367"/>
                </a:lnTo>
                <a:lnTo>
                  <a:pt x="5479" y="159817"/>
                </a:lnTo>
                <a:lnTo>
                  <a:pt x="21087" y="116169"/>
                </a:lnTo>
                <a:lnTo>
                  <a:pt x="45574" y="77666"/>
                </a:lnTo>
                <a:lnTo>
                  <a:pt x="77694" y="45553"/>
                </a:lnTo>
                <a:lnTo>
                  <a:pt x="116198" y="21075"/>
                </a:lnTo>
                <a:lnTo>
                  <a:pt x="159838" y="5476"/>
                </a:lnTo>
                <a:lnTo>
                  <a:pt x="207367" y="0"/>
                </a:lnTo>
                <a:lnTo>
                  <a:pt x="254833" y="5479"/>
                </a:lnTo>
                <a:lnTo>
                  <a:pt x="298449" y="21087"/>
                </a:lnTo>
                <a:lnTo>
                  <a:pt x="336956" y="45574"/>
                </a:lnTo>
                <a:lnTo>
                  <a:pt x="369096" y="77694"/>
                </a:lnTo>
                <a:lnTo>
                  <a:pt x="393612" y="116198"/>
                </a:lnTo>
                <a:lnTo>
                  <a:pt x="409244" y="159838"/>
                </a:lnTo>
                <a:lnTo>
                  <a:pt x="414734" y="207367"/>
                </a:lnTo>
                <a:lnTo>
                  <a:pt x="409244" y="254854"/>
                </a:lnTo>
                <a:lnTo>
                  <a:pt x="393612" y="298478"/>
                </a:lnTo>
                <a:lnTo>
                  <a:pt x="369096" y="336984"/>
                </a:lnTo>
                <a:lnTo>
                  <a:pt x="336956" y="369117"/>
                </a:lnTo>
                <a:lnTo>
                  <a:pt x="298449" y="393623"/>
                </a:lnTo>
                <a:lnTo>
                  <a:pt x="254833" y="409247"/>
                </a:lnTo>
                <a:lnTo>
                  <a:pt x="207367" y="414734"/>
                </a:lnTo>
                <a:close/>
              </a:path>
            </a:pathLst>
          </a:custGeom>
          <a:solidFill>
            <a:srgbClr val="2D414D"/>
          </a:solidFill>
        </p:spPr>
        <p:txBody>
          <a:bodyPr wrap="square" lIns="0" tIns="0" rIns="0" bIns="0" rtlCol="0"/>
          <a:lstStyle/>
          <a:p>
            <a:endParaRPr/>
          </a:p>
        </p:txBody>
      </p:sp>
      <p:sp>
        <p:nvSpPr>
          <p:cNvPr id="18" name="object 18"/>
          <p:cNvSpPr/>
          <p:nvPr/>
        </p:nvSpPr>
        <p:spPr>
          <a:xfrm>
            <a:off x="14653855" y="7721020"/>
            <a:ext cx="1990725" cy="1261110"/>
          </a:xfrm>
          <a:custGeom>
            <a:avLst/>
            <a:gdLst/>
            <a:ahLst/>
            <a:cxnLst/>
            <a:rect l="l" t="t" r="r" b="b"/>
            <a:pathLst>
              <a:path w="1990725" h="1261109">
                <a:moveTo>
                  <a:pt x="729932" y="199072"/>
                </a:moveTo>
                <a:lnTo>
                  <a:pt x="597217" y="199072"/>
                </a:lnTo>
                <a:lnTo>
                  <a:pt x="597217" y="66357"/>
                </a:lnTo>
                <a:lnTo>
                  <a:pt x="598254" y="46303"/>
                </a:lnTo>
                <a:lnTo>
                  <a:pt x="605512" y="24568"/>
                </a:lnTo>
                <a:lnTo>
                  <a:pt x="625211" y="7139"/>
                </a:lnTo>
                <a:lnTo>
                  <a:pt x="663574" y="0"/>
                </a:lnTo>
                <a:lnTo>
                  <a:pt x="701937" y="7139"/>
                </a:lnTo>
                <a:lnTo>
                  <a:pt x="721637" y="24568"/>
                </a:lnTo>
                <a:lnTo>
                  <a:pt x="728895" y="46303"/>
                </a:lnTo>
                <a:lnTo>
                  <a:pt x="729932" y="66357"/>
                </a:lnTo>
                <a:lnTo>
                  <a:pt x="729932" y="199072"/>
                </a:lnTo>
                <a:close/>
              </a:path>
              <a:path w="1990725" h="1261109">
                <a:moveTo>
                  <a:pt x="130259" y="1260792"/>
                </a:moveTo>
                <a:lnTo>
                  <a:pt x="0" y="1260792"/>
                </a:lnTo>
                <a:lnTo>
                  <a:pt x="0" y="775055"/>
                </a:lnTo>
                <a:lnTo>
                  <a:pt x="27462" y="744392"/>
                </a:lnTo>
                <a:lnTo>
                  <a:pt x="199072" y="666295"/>
                </a:lnTo>
                <a:lnTo>
                  <a:pt x="199072" y="522565"/>
                </a:lnTo>
                <a:lnTo>
                  <a:pt x="202098" y="473810"/>
                </a:lnTo>
                <a:lnTo>
                  <a:pt x="210980" y="427594"/>
                </a:lnTo>
                <a:lnTo>
                  <a:pt x="225424" y="384362"/>
                </a:lnTo>
                <a:lnTo>
                  <a:pt x="245138" y="344555"/>
                </a:lnTo>
                <a:lnTo>
                  <a:pt x="269825" y="308617"/>
                </a:lnTo>
                <a:lnTo>
                  <a:pt x="299195" y="276992"/>
                </a:lnTo>
                <a:lnTo>
                  <a:pt x="332951" y="250123"/>
                </a:lnTo>
                <a:lnTo>
                  <a:pt x="370801" y="228453"/>
                </a:lnTo>
                <a:lnTo>
                  <a:pt x="412451" y="212426"/>
                </a:lnTo>
                <a:lnTo>
                  <a:pt x="457607" y="202484"/>
                </a:lnTo>
                <a:lnTo>
                  <a:pt x="505975" y="199072"/>
                </a:lnTo>
                <a:lnTo>
                  <a:pt x="1957546" y="199072"/>
                </a:lnTo>
                <a:lnTo>
                  <a:pt x="1972416" y="201028"/>
                </a:lnTo>
                <a:lnTo>
                  <a:pt x="1982745" y="207060"/>
                </a:lnTo>
                <a:lnTo>
                  <a:pt x="1988769" y="217408"/>
                </a:lnTo>
                <a:lnTo>
                  <a:pt x="1990725" y="232317"/>
                </a:lnTo>
                <a:lnTo>
                  <a:pt x="1990725" y="331787"/>
                </a:lnTo>
                <a:lnTo>
                  <a:pt x="1360328" y="331787"/>
                </a:lnTo>
                <a:lnTo>
                  <a:pt x="1347445" y="334396"/>
                </a:lnTo>
                <a:lnTo>
                  <a:pt x="1336896" y="341508"/>
                </a:lnTo>
                <a:lnTo>
                  <a:pt x="1336111" y="342670"/>
                </a:lnTo>
                <a:lnTo>
                  <a:pt x="626281" y="342670"/>
                </a:lnTo>
                <a:lnTo>
                  <a:pt x="558652" y="354509"/>
                </a:lnTo>
                <a:lnTo>
                  <a:pt x="520977" y="369261"/>
                </a:lnTo>
                <a:lnTo>
                  <a:pt x="482941" y="389861"/>
                </a:lnTo>
                <a:lnTo>
                  <a:pt x="446204" y="416277"/>
                </a:lnTo>
                <a:lnTo>
                  <a:pt x="412425" y="448477"/>
                </a:lnTo>
                <a:lnTo>
                  <a:pt x="383264" y="486432"/>
                </a:lnTo>
                <a:lnTo>
                  <a:pt x="360380" y="530110"/>
                </a:lnTo>
                <a:lnTo>
                  <a:pt x="345433" y="579479"/>
                </a:lnTo>
                <a:lnTo>
                  <a:pt x="340082" y="634510"/>
                </a:lnTo>
                <a:lnTo>
                  <a:pt x="343333" y="648737"/>
                </a:lnTo>
                <a:lnTo>
                  <a:pt x="352208" y="657652"/>
                </a:lnTo>
                <a:lnTo>
                  <a:pt x="365389" y="662262"/>
                </a:lnTo>
                <a:lnTo>
                  <a:pt x="381555" y="663574"/>
                </a:lnTo>
                <a:lnTo>
                  <a:pt x="630396" y="663574"/>
                </a:lnTo>
                <a:lnTo>
                  <a:pt x="645266" y="664211"/>
                </a:lnTo>
                <a:lnTo>
                  <a:pt x="1194434" y="664211"/>
                </a:lnTo>
                <a:lnTo>
                  <a:pt x="1194434" y="696753"/>
                </a:lnTo>
                <a:lnTo>
                  <a:pt x="1197052" y="709664"/>
                </a:lnTo>
                <a:lnTo>
                  <a:pt x="1204181" y="720211"/>
                </a:lnTo>
                <a:lnTo>
                  <a:pt x="1214731" y="727323"/>
                </a:lnTo>
                <a:lnTo>
                  <a:pt x="1227613" y="729932"/>
                </a:lnTo>
                <a:lnTo>
                  <a:pt x="1327149" y="729932"/>
                </a:lnTo>
                <a:lnTo>
                  <a:pt x="1327149" y="829468"/>
                </a:lnTo>
                <a:lnTo>
                  <a:pt x="1329767" y="842351"/>
                </a:lnTo>
                <a:lnTo>
                  <a:pt x="1336896" y="852901"/>
                </a:lnTo>
                <a:lnTo>
                  <a:pt x="1347445" y="860029"/>
                </a:lnTo>
                <a:lnTo>
                  <a:pt x="1360328" y="862647"/>
                </a:lnTo>
                <a:lnTo>
                  <a:pt x="1990725" y="862647"/>
                </a:lnTo>
                <a:lnTo>
                  <a:pt x="1990725" y="900736"/>
                </a:lnTo>
                <a:lnTo>
                  <a:pt x="409293" y="900736"/>
                </a:lnTo>
                <a:lnTo>
                  <a:pt x="362271" y="904486"/>
                </a:lnTo>
                <a:lnTo>
                  <a:pt x="317639" y="915350"/>
                </a:lnTo>
                <a:lnTo>
                  <a:pt x="276001" y="932749"/>
                </a:lnTo>
                <a:lnTo>
                  <a:pt x="237959" y="956107"/>
                </a:lnTo>
                <a:lnTo>
                  <a:pt x="204115" y="984844"/>
                </a:lnTo>
                <a:lnTo>
                  <a:pt x="175073" y="1018383"/>
                </a:lnTo>
                <a:lnTo>
                  <a:pt x="151436" y="1056146"/>
                </a:lnTo>
                <a:lnTo>
                  <a:pt x="133806" y="1097553"/>
                </a:lnTo>
                <a:lnTo>
                  <a:pt x="122786" y="1142029"/>
                </a:lnTo>
                <a:lnTo>
                  <a:pt x="118981" y="1189059"/>
                </a:lnTo>
                <a:lnTo>
                  <a:pt x="119817" y="1211392"/>
                </a:lnTo>
                <a:lnTo>
                  <a:pt x="122148" y="1234838"/>
                </a:lnTo>
                <a:lnTo>
                  <a:pt x="125697" y="1253269"/>
                </a:lnTo>
                <a:lnTo>
                  <a:pt x="130259" y="1260792"/>
                </a:lnTo>
                <a:close/>
              </a:path>
              <a:path w="1990725" h="1261109">
                <a:moveTo>
                  <a:pt x="1990725" y="862647"/>
                </a:moveTo>
                <a:lnTo>
                  <a:pt x="1559401" y="862647"/>
                </a:lnTo>
                <a:lnTo>
                  <a:pt x="1572283" y="860029"/>
                </a:lnTo>
                <a:lnTo>
                  <a:pt x="1582833" y="852901"/>
                </a:lnTo>
                <a:lnTo>
                  <a:pt x="1589961" y="842351"/>
                </a:lnTo>
                <a:lnTo>
                  <a:pt x="1592579" y="829468"/>
                </a:lnTo>
                <a:lnTo>
                  <a:pt x="1592579" y="729932"/>
                </a:lnTo>
                <a:lnTo>
                  <a:pt x="1692116" y="729932"/>
                </a:lnTo>
                <a:lnTo>
                  <a:pt x="1704998" y="727323"/>
                </a:lnTo>
                <a:lnTo>
                  <a:pt x="1715548" y="720210"/>
                </a:lnTo>
                <a:lnTo>
                  <a:pt x="1722676" y="709664"/>
                </a:lnTo>
                <a:lnTo>
                  <a:pt x="1725294" y="696753"/>
                </a:lnTo>
                <a:lnTo>
                  <a:pt x="1725294" y="497681"/>
                </a:lnTo>
                <a:lnTo>
                  <a:pt x="1722676" y="484770"/>
                </a:lnTo>
                <a:lnTo>
                  <a:pt x="1715548" y="474223"/>
                </a:lnTo>
                <a:lnTo>
                  <a:pt x="1704998" y="467111"/>
                </a:lnTo>
                <a:lnTo>
                  <a:pt x="1692116" y="464502"/>
                </a:lnTo>
                <a:lnTo>
                  <a:pt x="1592579" y="464502"/>
                </a:lnTo>
                <a:lnTo>
                  <a:pt x="1592579" y="364966"/>
                </a:lnTo>
                <a:lnTo>
                  <a:pt x="1589961" y="352055"/>
                </a:lnTo>
                <a:lnTo>
                  <a:pt x="1582833" y="341508"/>
                </a:lnTo>
                <a:lnTo>
                  <a:pt x="1572283" y="334396"/>
                </a:lnTo>
                <a:lnTo>
                  <a:pt x="1559401" y="331787"/>
                </a:lnTo>
                <a:lnTo>
                  <a:pt x="1990725" y="331787"/>
                </a:lnTo>
                <a:lnTo>
                  <a:pt x="1990725" y="862647"/>
                </a:lnTo>
                <a:close/>
              </a:path>
              <a:path w="1990725" h="1261109">
                <a:moveTo>
                  <a:pt x="1194434" y="664211"/>
                </a:moveTo>
                <a:lnTo>
                  <a:pt x="645266" y="664211"/>
                </a:lnTo>
                <a:lnTo>
                  <a:pt x="655595" y="663890"/>
                </a:lnTo>
                <a:lnTo>
                  <a:pt x="661619" y="659263"/>
                </a:lnTo>
                <a:lnTo>
                  <a:pt x="663574" y="646985"/>
                </a:lnTo>
                <a:lnTo>
                  <a:pt x="663562" y="389861"/>
                </a:lnTo>
                <a:lnTo>
                  <a:pt x="661032" y="373240"/>
                </a:lnTo>
                <a:lnTo>
                  <a:pt x="653571" y="357915"/>
                </a:lnTo>
                <a:lnTo>
                  <a:pt x="641805" y="346896"/>
                </a:lnTo>
                <a:lnTo>
                  <a:pt x="626281" y="342670"/>
                </a:lnTo>
                <a:lnTo>
                  <a:pt x="1336111" y="342670"/>
                </a:lnTo>
                <a:lnTo>
                  <a:pt x="1329767" y="352055"/>
                </a:lnTo>
                <a:lnTo>
                  <a:pt x="1327149" y="364966"/>
                </a:lnTo>
                <a:lnTo>
                  <a:pt x="1327149" y="464502"/>
                </a:lnTo>
                <a:lnTo>
                  <a:pt x="1227613" y="464502"/>
                </a:lnTo>
                <a:lnTo>
                  <a:pt x="1214730" y="467111"/>
                </a:lnTo>
                <a:lnTo>
                  <a:pt x="1204181" y="474223"/>
                </a:lnTo>
                <a:lnTo>
                  <a:pt x="1197052" y="484770"/>
                </a:lnTo>
                <a:lnTo>
                  <a:pt x="1194434" y="497681"/>
                </a:lnTo>
                <a:lnTo>
                  <a:pt x="1194434" y="664211"/>
                </a:lnTo>
                <a:close/>
              </a:path>
              <a:path w="1990725" h="1261109">
                <a:moveTo>
                  <a:pt x="663574" y="646985"/>
                </a:moveTo>
                <a:close/>
              </a:path>
              <a:path w="1990725" h="1261109">
                <a:moveTo>
                  <a:pt x="1374462" y="1260792"/>
                </a:moveTo>
                <a:lnTo>
                  <a:pt x="688127" y="1260792"/>
                </a:lnTo>
                <a:lnTo>
                  <a:pt x="692776" y="1253103"/>
                </a:lnTo>
                <a:lnTo>
                  <a:pt x="696405" y="1234216"/>
                </a:lnTo>
                <a:lnTo>
                  <a:pt x="698765" y="1210402"/>
                </a:lnTo>
                <a:lnTo>
                  <a:pt x="699607" y="1187931"/>
                </a:lnTo>
                <a:lnTo>
                  <a:pt x="695799" y="1140997"/>
                </a:lnTo>
                <a:lnTo>
                  <a:pt x="684779" y="1096602"/>
                </a:lnTo>
                <a:lnTo>
                  <a:pt x="667149" y="1055313"/>
                </a:lnTo>
                <a:lnTo>
                  <a:pt x="643512" y="1017695"/>
                </a:lnTo>
                <a:lnTo>
                  <a:pt x="614470" y="984313"/>
                </a:lnTo>
                <a:lnTo>
                  <a:pt x="580627" y="955733"/>
                </a:lnTo>
                <a:lnTo>
                  <a:pt x="542584" y="932520"/>
                </a:lnTo>
                <a:lnTo>
                  <a:pt x="500946" y="915239"/>
                </a:lnTo>
                <a:lnTo>
                  <a:pt x="456315" y="904456"/>
                </a:lnTo>
                <a:lnTo>
                  <a:pt x="409293" y="900736"/>
                </a:lnTo>
                <a:lnTo>
                  <a:pt x="1990725" y="900736"/>
                </a:lnTo>
                <a:lnTo>
                  <a:pt x="1990725" y="902859"/>
                </a:lnTo>
                <a:lnTo>
                  <a:pt x="1655553" y="902859"/>
                </a:lnTo>
                <a:lnTo>
                  <a:pt x="1636951" y="903639"/>
                </a:lnTo>
                <a:lnTo>
                  <a:pt x="1619164" y="905812"/>
                </a:lnTo>
                <a:lnTo>
                  <a:pt x="1601738" y="909130"/>
                </a:lnTo>
                <a:lnTo>
                  <a:pt x="1584218" y="913344"/>
                </a:lnTo>
                <a:lnTo>
                  <a:pt x="1564501" y="918450"/>
                </a:lnTo>
                <a:lnTo>
                  <a:pt x="1526111" y="927444"/>
                </a:lnTo>
                <a:lnTo>
                  <a:pt x="1475521" y="963257"/>
                </a:lnTo>
                <a:lnTo>
                  <a:pt x="1437669" y="1000058"/>
                </a:lnTo>
                <a:lnTo>
                  <a:pt x="1406538" y="1040012"/>
                </a:lnTo>
                <a:lnTo>
                  <a:pt x="1383099" y="1083720"/>
                </a:lnTo>
                <a:lnTo>
                  <a:pt x="1368323" y="1131786"/>
                </a:lnTo>
                <a:lnTo>
                  <a:pt x="1363182" y="1184812"/>
                </a:lnTo>
                <a:lnTo>
                  <a:pt x="1364011" y="1207826"/>
                </a:lnTo>
                <a:lnTo>
                  <a:pt x="1366334" y="1232706"/>
                </a:lnTo>
                <a:lnTo>
                  <a:pt x="1369900" y="1252634"/>
                </a:lnTo>
                <a:lnTo>
                  <a:pt x="1374462" y="1260792"/>
                </a:lnTo>
                <a:close/>
              </a:path>
              <a:path w="1990725" h="1261109">
                <a:moveTo>
                  <a:pt x="1990725" y="1260858"/>
                </a:moveTo>
                <a:lnTo>
                  <a:pt x="1932264" y="1260858"/>
                </a:lnTo>
                <a:lnTo>
                  <a:pt x="1937040" y="1253344"/>
                </a:lnTo>
                <a:lnTo>
                  <a:pt x="1941014" y="1234838"/>
                </a:lnTo>
                <a:lnTo>
                  <a:pt x="1943732" y="1211392"/>
                </a:lnTo>
                <a:lnTo>
                  <a:pt x="1944739" y="1189059"/>
                </a:lnTo>
                <a:lnTo>
                  <a:pt x="1940963" y="1142136"/>
                </a:lnTo>
                <a:lnTo>
                  <a:pt x="1930029" y="1097808"/>
                </a:lnTo>
                <a:lnTo>
                  <a:pt x="1912525" y="1056627"/>
                </a:lnTo>
                <a:lnTo>
                  <a:pt x="1889041" y="1019145"/>
                </a:lnTo>
                <a:lnTo>
                  <a:pt x="1860166" y="985914"/>
                </a:lnTo>
                <a:lnTo>
                  <a:pt x="1826490" y="957487"/>
                </a:lnTo>
                <a:lnTo>
                  <a:pt x="1788601" y="934416"/>
                </a:lnTo>
                <a:lnTo>
                  <a:pt x="1747089" y="917253"/>
                </a:lnTo>
                <a:lnTo>
                  <a:pt x="1702543" y="906550"/>
                </a:lnTo>
                <a:lnTo>
                  <a:pt x="1655553" y="902859"/>
                </a:lnTo>
                <a:lnTo>
                  <a:pt x="1990725" y="902859"/>
                </a:lnTo>
                <a:lnTo>
                  <a:pt x="1990725" y="1260858"/>
                </a:lnTo>
                <a:close/>
              </a:path>
            </a:pathLst>
          </a:custGeom>
          <a:solidFill>
            <a:srgbClr val="2D414D"/>
          </a:solidFill>
        </p:spPr>
        <p:txBody>
          <a:bodyPr wrap="square" lIns="0" tIns="0" rIns="0" bIns="0" rtlCol="0"/>
          <a:lstStyle/>
          <a:p>
            <a:endParaRPr/>
          </a:p>
        </p:txBody>
      </p:sp>
      <p:sp>
        <p:nvSpPr>
          <p:cNvPr id="19" name="object 19"/>
          <p:cNvSpPr/>
          <p:nvPr/>
        </p:nvSpPr>
        <p:spPr>
          <a:xfrm>
            <a:off x="15914648" y="8119164"/>
            <a:ext cx="398145" cy="398145"/>
          </a:xfrm>
          <a:custGeom>
            <a:avLst/>
            <a:gdLst/>
            <a:ahLst/>
            <a:cxnLst/>
            <a:rect l="l" t="t" r="r" b="b"/>
            <a:pathLst>
              <a:path w="398144" h="398145">
                <a:moveTo>
                  <a:pt x="265429" y="398144"/>
                </a:moveTo>
                <a:lnTo>
                  <a:pt x="132714" y="398144"/>
                </a:lnTo>
                <a:lnTo>
                  <a:pt x="132714" y="298608"/>
                </a:lnTo>
                <a:lnTo>
                  <a:pt x="130096" y="285697"/>
                </a:lnTo>
                <a:lnTo>
                  <a:pt x="122968" y="275151"/>
                </a:lnTo>
                <a:lnTo>
                  <a:pt x="112418" y="268038"/>
                </a:lnTo>
                <a:lnTo>
                  <a:pt x="99536" y="265429"/>
                </a:lnTo>
                <a:lnTo>
                  <a:pt x="0" y="265429"/>
                </a:lnTo>
                <a:lnTo>
                  <a:pt x="0" y="132714"/>
                </a:lnTo>
                <a:lnTo>
                  <a:pt x="99536" y="132714"/>
                </a:lnTo>
                <a:lnTo>
                  <a:pt x="132714" y="99536"/>
                </a:lnTo>
                <a:lnTo>
                  <a:pt x="132714" y="0"/>
                </a:lnTo>
                <a:lnTo>
                  <a:pt x="265429" y="0"/>
                </a:lnTo>
                <a:lnTo>
                  <a:pt x="265429" y="99536"/>
                </a:lnTo>
                <a:lnTo>
                  <a:pt x="298608" y="132714"/>
                </a:lnTo>
                <a:lnTo>
                  <a:pt x="398144" y="132714"/>
                </a:lnTo>
                <a:lnTo>
                  <a:pt x="398144" y="265429"/>
                </a:lnTo>
                <a:lnTo>
                  <a:pt x="298608" y="265429"/>
                </a:lnTo>
                <a:lnTo>
                  <a:pt x="265429" y="298608"/>
                </a:lnTo>
                <a:lnTo>
                  <a:pt x="265429" y="398144"/>
                </a:lnTo>
                <a:close/>
              </a:path>
            </a:pathLst>
          </a:custGeom>
          <a:solidFill>
            <a:srgbClr val="2D414D"/>
          </a:solidFill>
        </p:spPr>
        <p:txBody>
          <a:bodyPr wrap="square" lIns="0" tIns="0" rIns="0" bIns="0" rtlCol="0"/>
          <a:lstStyle/>
          <a:p>
            <a:endParaRPr/>
          </a:p>
        </p:txBody>
      </p:sp>
      <p:sp>
        <p:nvSpPr>
          <p:cNvPr id="20" name="object 20"/>
          <p:cNvSpPr/>
          <p:nvPr/>
        </p:nvSpPr>
        <p:spPr>
          <a:xfrm>
            <a:off x="14855781" y="8706826"/>
            <a:ext cx="415290" cy="415290"/>
          </a:xfrm>
          <a:custGeom>
            <a:avLst/>
            <a:gdLst/>
            <a:ahLst/>
            <a:cxnLst/>
            <a:rect l="l" t="t" r="r" b="b"/>
            <a:pathLst>
              <a:path w="415290" h="415290">
                <a:moveTo>
                  <a:pt x="207367" y="414734"/>
                </a:moveTo>
                <a:lnTo>
                  <a:pt x="159838" y="409247"/>
                </a:lnTo>
                <a:lnTo>
                  <a:pt x="116198" y="393623"/>
                </a:lnTo>
                <a:lnTo>
                  <a:pt x="77694" y="369117"/>
                </a:lnTo>
                <a:lnTo>
                  <a:pt x="45574" y="336984"/>
                </a:lnTo>
                <a:lnTo>
                  <a:pt x="21087" y="298478"/>
                </a:lnTo>
                <a:lnTo>
                  <a:pt x="5479" y="254854"/>
                </a:lnTo>
                <a:lnTo>
                  <a:pt x="0" y="207367"/>
                </a:lnTo>
                <a:lnTo>
                  <a:pt x="5479" y="159817"/>
                </a:lnTo>
                <a:lnTo>
                  <a:pt x="21087" y="116169"/>
                </a:lnTo>
                <a:lnTo>
                  <a:pt x="45574" y="77666"/>
                </a:lnTo>
                <a:lnTo>
                  <a:pt x="77694" y="45553"/>
                </a:lnTo>
                <a:lnTo>
                  <a:pt x="116198" y="21075"/>
                </a:lnTo>
                <a:lnTo>
                  <a:pt x="159838" y="5476"/>
                </a:lnTo>
                <a:lnTo>
                  <a:pt x="207367" y="0"/>
                </a:lnTo>
                <a:lnTo>
                  <a:pt x="254833" y="5479"/>
                </a:lnTo>
                <a:lnTo>
                  <a:pt x="298449" y="21087"/>
                </a:lnTo>
                <a:lnTo>
                  <a:pt x="336956" y="45574"/>
                </a:lnTo>
                <a:lnTo>
                  <a:pt x="369096" y="77694"/>
                </a:lnTo>
                <a:lnTo>
                  <a:pt x="393612" y="116198"/>
                </a:lnTo>
                <a:lnTo>
                  <a:pt x="409244" y="159838"/>
                </a:lnTo>
                <a:lnTo>
                  <a:pt x="414734" y="207367"/>
                </a:lnTo>
                <a:lnTo>
                  <a:pt x="409244" y="254854"/>
                </a:lnTo>
                <a:lnTo>
                  <a:pt x="393612" y="298478"/>
                </a:lnTo>
                <a:lnTo>
                  <a:pt x="369096" y="336984"/>
                </a:lnTo>
                <a:lnTo>
                  <a:pt x="336956" y="369117"/>
                </a:lnTo>
                <a:lnTo>
                  <a:pt x="298449" y="393623"/>
                </a:lnTo>
                <a:lnTo>
                  <a:pt x="254833" y="409247"/>
                </a:lnTo>
                <a:lnTo>
                  <a:pt x="207367" y="414734"/>
                </a:lnTo>
                <a:close/>
              </a:path>
            </a:pathLst>
          </a:custGeom>
          <a:solidFill>
            <a:srgbClr val="2D414D"/>
          </a:solidFill>
        </p:spPr>
        <p:txBody>
          <a:bodyPr wrap="square" lIns="0" tIns="0" rIns="0" bIns="0" rtlCol="0"/>
          <a:lstStyle/>
          <a:p>
            <a:endParaRPr/>
          </a:p>
        </p:txBody>
      </p:sp>
      <p:sp>
        <p:nvSpPr>
          <p:cNvPr id="21" name="object 21"/>
          <p:cNvSpPr/>
          <p:nvPr/>
        </p:nvSpPr>
        <p:spPr>
          <a:xfrm>
            <a:off x="5543501" y="3894695"/>
            <a:ext cx="3943349" cy="3009900"/>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9949960" y="3894695"/>
            <a:ext cx="3486149" cy="2981325"/>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13797582" y="3952676"/>
            <a:ext cx="3257550" cy="2924175"/>
          </a:xfrm>
          <a:prstGeom prst="rect">
            <a:avLst/>
          </a:prstGeom>
          <a:blipFill>
            <a:blip r:embed="rId8" cstate="print"/>
            <a:stretch>
              <a:fillRect/>
            </a:stretch>
          </a:blipFill>
        </p:spPr>
        <p:txBody>
          <a:bodyPr wrap="square" lIns="0" tIns="0" rIns="0" bIns="0" rtlCol="0"/>
          <a:lstStyle/>
          <a:p>
            <a:endParaRPr/>
          </a:p>
        </p:txBody>
      </p:sp>
      <p:sp>
        <p:nvSpPr>
          <p:cNvPr id="24" name="object 24"/>
          <p:cNvSpPr/>
          <p:nvPr/>
        </p:nvSpPr>
        <p:spPr>
          <a:xfrm>
            <a:off x="1112265" y="3894695"/>
            <a:ext cx="4029075" cy="3076574"/>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7361046" y="2514450"/>
            <a:ext cx="5689697" cy="3368540"/>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object 9"/>
          <p:cNvSpPr/>
          <p:nvPr/>
        </p:nvSpPr>
        <p:spPr>
          <a:xfrm>
            <a:off x="2299605" y="2487940"/>
            <a:ext cx="4665207" cy="3320046"/>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object 10"/>
          <p:cNvSpPr txBox="1"/>
          <p:nvPr/>
        </p:nvSpPr>
        <p:spPr>
          <a:xfrm>
            <a:off x="1171260" y="5807987"/>
            <a:ext cx="6938825" cy="387396"/>
          </a:xfrm>
          <a:prstGeom prst="rect">
            <a:avLst/>
          </a:prstGeom>
        </p:spPr>
        <p:txBody>
          <a:bodyPr vert="horz" wrap="square" lIns="0" tIns="17889" rIns="0" bIns="0" rtlCol="0">
            <a:spAutoFit/>
          </a:bodyPr>
          <a:lstStyle/>
          <a:p>
            <a:pPr marL="19876" marR="7950" algn="ctr">
              <a:spcBef>
                <a:spcPts val="141"/>
              </a:spcBef>
            </a:pPr>
            <a:r>
              <a:rPr lang="en-IN" sz="2400" spc="-15" dirty="0" smtClean="0">
                <a:solidFill>
                  <a:srgbClr val="003366"/>
                </a:solidFill>
                <a:latin typeface="Verdana"/>
                <a:cs typeface="Verdana"/>
              </a:rPr>
              <a:t>NEEDS-MEANS SCHOLARSHIP</a:t>
            </a:r>
            <a:endParaRPr sz="2400" dirty="0">
              <a:latin typeface="Verdana"/>
              <a:cs typeface="Verdana"/>
            </a:endParaRPr>
          </a:p>
        </p:txBody>
      </p:sp>
      <p:sp>
        <p:nvSpPr>
          <p:cNvPr id="11" name="object 11"/>
          <p:cNvSpPr txBox="1">
            <a:spLocks noGrp="1"/>
          </p:cNvSpPr>
          <p:nvPr>
            <p:ph type="sldNum" sz="quarter" idx="4294967295"/>
          </p:nvPr>
        </p:nvSpPr>
        <p:spPr>
          <a:xfrm>
            <a:off x="282149" y="9369407"/>
            <a:ext cx="609236" cy="500137"/>
          </a:xfrm>
          <a:prstGeom prst="rect">
            <a:avLst/>
          </a:prstGeom>
        </p:spPr>
        <p:txBody>
          <a:bodyPr vert="horz" wrap="square" lIns="0" tIns="0" rIns="0" bIns="0" rtlCol="0">
            <a:spAutoFit/>
          </a:bodyPr>
          <a:lstStyle/>
          <a:p>
            <a:pPr marL="39752">
              <a:lnSpc>
                <a:spcPts val="3890"/>
              </a:lnSpc>
            </a:pPr>
            <a:fld id="{81D60167-4931-47E6-BA6A-407CBD079E47}" type="slidenum">
              <a:rPr spc="9" dirty="0"/>
              <a:pPr marL="39752">
                <a:lnSpc>
                  <a:spcPts val="3890"/>
                </a:lnSpc>
              </a:pPr>
              <a:t>19</a:t>
            </a:fld>
            <a:endParaRPr spc="9" dirty="0"/>
          </a:p>
        </p:txBody>
      </p:sp>
      <p:sp>
        <p:nvSpPr>
          <p:cNvPr id="12" name="Text Box 4"/>
          <p:cNvSpPr txBox="1">
            <a:spLocks noChangeArrowheads="1"/>
          </p:cNvSpPr>
          <p:nvPr/>
        </p:nvSpPr>
        <p:spPr bwMode="auto">
          <a:xfrm>
            <a:off x="0" y="114300"/>
            <a:ext cx="8862646" cy="82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55" tIns="81629" rIns="163255" bIns="81629">
            <a:spAutoFit/>
          </a:bodyPr>
          <a:lstStyle>
            <a:lvl1pPr defTabSz="958850" eaLnBrk="0" hangingPunct="0">
              <a:defRPr sz="2400">
                <a:solidFill>
                  <a:schemeClr val="tx1"/>
                </a:solidFill>
                <a:latin typeface="Verdana" pitchFamily="34" charset="0"/>
                <a:cs typeface="Times New Roman" pitchFamily="18" charset="0"/>
              </a:defRPr>
            </a:lvl1pPr>
            <a:lvl2pPr marL="742950" indent="-285750" defTabSz="958850" eaLnBrk="0" hangingPunct="0">
              <a:defRPr sz="2400">
                <a:solidFill>
                  <a:schemeClr val="tx1"/>
                </a:solidFill>
                <a:latin typeface="Verdana" pitchFamily="34" charset="0"/>
                <a:cs typeface="Times New Roman" pitchFamily="18" charset="0"/>
              </a:defRPr>
            </a:lvl2pPr>
            <a:lvl3pPr marL="1143000" indent="-228600" defTabSz="958850" eaLnBrk="0" hangingPunct="0">
              <a:defRPr sz="2400">
                <a:solidFill>
                  <a:schemeClr val="tx1"/>
                </a:solidFill>
                <a:latin typeface="Verdana" pitchFamily="34" charset="0"/>
                <a:cs typeface="Times New Roman" pitchFamily="18" charset="0"/>
              </a:defRPr>
            </a:lvl3pPr>
            <a:lvl4pPr marL="1600200" indent="-228600" defTabSz="958850" eaLnBrk="0" hangingPunct="0">
              <a:defRPr sz="2400">
                <a:solidFill>
                  <a:schemeClr val="tx1"/>
                </a:solidFill>
                <a:latin typeface="Verdana" pitchFamily="34" charset="0"/>
                <a:cs typeface="Times New Roman" pitchFamily="18" charset="0"/>
              </a:defRPr>
            </a:lvl4pPr>
            <a:lvl5pPr marL="2057400" indent="-228600" defTabSz="958850" eaLnBrk="0" hangingPunct="0">
              <a:defRPr sz="2400">
                <a:solidFill>
                  <a:schemeClr val="tx1"/>
                </a:solidFill>
                <a:latin typeface="Verdana" pitchFamily="34" charset="0"/>
                <a:cs typeface="Times New Roman" pitchFamily="18" charset="0"/>
              </a:defRPr>
            </a:lvl5pPr>
            <a:lvl6pPr marL="2514600" indent="-228600" defTabSz="958850" eaLnBrk="0" fontAlgn="base" hangingPunct="0">
              <a:spcBef>
                <a:spcPct val="0"/>
              </a:spcBef>
              <a:spcAft>
                <a:spcPct val="0"/>
              </a:spcAft>
              <a:defRPr sz="2400">
                <a:solidFill>
                  <a:schemeClr val="tx1"/>
                </a:solidFill>
                <a:latin typeface="Verdana" pitchFamily="34" charset="0"/>
                <a:cs typeface="Times New Roman" pitchFamily="18" charset="0"/>
              </a:defRPr>
            </a:lvl6pPr>
            <a:lvl7pPr marL="2971800" indent="-228600" defTabSz="958850" eaLnBrk="0" fontAlgn="base" hangingPunct="0">
              <a:spcBef>
                <a:spcPct val="0"/>
              </a:spcBef>
              <a:spcAft>
                <a:spcPct val="0"/>
              </a:spcAft>
              <a:defRPr sz="2400">
                <a:solidFill>
                  <a:schemeClr val="tx1"/>
                </a:solidFill>
                <a:latin typeface="Verdana" pitchFamily="34" charset="0"/>
                <a:cs typeface="Times New Roman" pitchFamily="18" charset="0"/>
              </a:defRPr>
            </a:lvl7pPr>
            <a:lvl8pPr marL="3429000" indent="-228600" defTabSz="958850" eaLnBrk="0" fontAlgn="base" hangingPunct="0">
              <a:spcBef>
                <a:spcPct val="0"/>
              </a:spcBef>
              <a:spcAft>
                <a:spcPct val="0"/>
              </a:spcAft>
              <a:defRPr sz="2400">
                <a:solidFill>
                  <a:schemeClr val="tx1"/>
                </a:solidFill>
                <a:latin typeface="Verdana" pitchFamily="34" charset="0"/>
                <a:cs typeface="Times New Roman" pitchFamily="18" charset="0"/>
              </a:defRPr>
            </a:lvl8pPr>
            <a:lvl9pPr marL="3886200" indent="-228600" defTabSz="958850" eaLnBrk="0" fontAlgn="base" hangingPunct="0">
              <a:spcBef>
                <a:spcPct val="0"/>
              </a:spcBef>
              <a:spcAft>
                <a:spcPct val="0"/>
              </a:spcAft>
              <a:defRPr sz="2400">
                <a:solidFill>
                  <a:schemeClr val="tx1"/>
                </a:solidFill>
                <a:latin typeface="Verdana" pitchFamily="34" charset="0"/>
                <a:cs typeface="Times New Roman" pitchFamily="18" charset="0"/>
              </a:defRPr>
            </a:lvl9pPr>
          </a:lstStyle>
          <a:p>
            <a:pPr eaLnBrk="1" hangingPunct="1">
              <a:spcBef>
                <a:spcPct val="50000"/>
              </a:spcBef>
            </a:pPr>
            <a:r>
              <a:rPr lang="en-GB" sz="4300" b="1" dirty="0">
                <a:solidFill>
                  <a:schemeClr val="bg1"/>
                </a:solidFill>
                <a:cs typeface="Tahoma" pitchFamily="34" charset="0"/>
              </a:rPr>
              <a:t>Cleanliness &amp; NSS Camps</a:t>
            </a:r>
          </a:p>
        </p:txBody>
      </p:sp>
      <p:sp>
        <p:nvSpPr>
          <p:cNvPr id="15" name="object 14"/>
          <p:cNvSpPr/>
          <p:nvPr/>
        </p:nvSpPr>
        <p:spPr>
          <a:xfrm>
            <a:off x="7804196" y="6771111"/>
            <a:ext cx="4902572" cy="2960169"/>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Rectangle 16"/>
          <p:cNvSpPr/>
          <p:nvPr/>
        </p:nvSpPr>
        <p:spPr>
          <a:xfrm>
            <a:off x="2420864" y="9731280"/>
            <a:ext cx="10400600" cy="434381"/>
          </a:xfrm>
          <a:prstGeom prst="rect">
            <a:avLst/>
          </a:prstGeom>
        </p:spPr>
        <p:txBody>
          <a:bodyPr wrap="none" lIns="155859" tIns="77930" rIns="155859" bIns="77930">
            <a:spAutoFit/>
          </a:bodyPr>
          <a:lstStyle/>
          <a:p>
            <a:pPr marL="436287" algn="ctr">
              <a:spcBef>
                <a:spcPts val="141"/>
              </a:spcBef>
            </a:pPr>
            <a:r>
              <a:rPr lang="en-IN" spc="-15" dirty="0" smtClean="0">
                <a:solidFill>
                  <a:srgbClr val="003366"/>
                </a:solidFill>
                <a:latin typeface="Verdana"/>
                <a:cs typeface="Verdana"/>
              </a:rPr>
              <a:t>CLEANLINESS,  SOCIAL AWARENESS, COMMUNITY SERVICE, RURAL DEVELOPMENT</a:t>
            </a:r>
            <a:endParaRPr lang="en-IN" dirty="0">
              <a:latin typeface="Verdana"/>
              <a:cs typeface="Verdana"/>
            </a:endParaRPr>
          </a:p>
        </p:txBody>
      </p:sp>
      <p:sp>
        <p:nvSpPr>
          <p:cNvPr id="20" name="object 10"/>
          <p:cNvSpPr txBox="1"/>
          <p:nvPr/>
        </p:nvSpPr>
        <p:spPr>
          <a:xfrm>
            <a:off x="6400801" y="5882990"/>
            <a:ext cx="7162800" cy="387396"/>
          </a:xfrm>
          <a:prstGeom prst="rect">
            <a:avLst/>
          </a:prstGeom>
        </p:spPr>
        <p:txBody>
          <a:bodyPr vert="horz" wrap="square" lIns="0" tIns="17889" rIns="0" bIns="0" rtlCol="0">
            <a:spAutoFit/>
          </a:bodyPr>
          <a:lstStyle/>
          <a:p>
            <a:pPr marL="19876" marR="7950" algn="ctr">
              <a:spcBef>
                <a:spcPts val="141"/>
              </a:spcBef>
            </a:pPr>
            <a:r>
              <a:rPr lang="en-IN" sz="2400" spc="-15" dirty="0">
                <a:solidFill>
                  <a:srgbClr val="00B050"/>
                </a:solidFill>
                <a:latin typeface="Verdana"/>
                <a:cs typeface="Verdana"/>
              </a:rPr>
              <a:t>FUNDING </a:t>
            </a:r>
            <a:r>
              <a:rPr lang="en-IN" sz="2400" spc="-15" dirty="0" smtClean="0">
                <a:solidFill>
                  <a:srgbClr val="00B050"/>
                </a:solidFill>
                <a:latin typeface="Verdana"/>
                <a:cs typeface="Verdana"/>
              </a:rPr>
              <a:t>FEES OF </a:t>
            </a:r>
            <a:r>
              <a:rPr lang="en-IN" sz="2400" spc="-15" dirty="0">
                <a:solidFill>
                  <a:srgbClr val="00B050"/>
                </a:solidFill>
                <a:latin typeface="Verdana"/>
                <a:cs typeface="Verdana"/>
              </a:rPr>
              <a:t>&gt;100STDS</a:t>
            </a:r>
            <a:endParaRPr sz="2400" dirty="0">
              <a:solidFill>
                <a:srgbClr val="00B050"/>
              </a:solidFill>
              <a:latin typeface="Verdana"/>
              <a:cs typeface="Verdana"/>
            </a:endParaRPr>
          </a:p>
        </p:txBody>
      </p: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921727" y="5222199"/>
            <a:ext cx="3481754"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D:\events\Unnat Bharat Abhiyan 30-oct 2019\WhatsApp Image 2019-09-30 at 3.02.33 PM.jpeg"/>
          <p:cNvPicPr>
            <a:picLocks noChangeAspect="1" noChangeArrowheads="1"/>
          </p:cNvPicPr>
          <p:nvPr/>
        </p:nvPicPr>
        <p:blipFill>
          <a:blip r:embed="rId7" cstate="print"/>
          <a:srcRect/>
          <a:stretch>
            <a:fillRect/>
          </a:stretch>
        </p:blipFill>
        <p:spPr bwMode="auto">
          <a:xfrm>
            <a:off x="2420864" y="6743700"/>
            <a:ext cx="4281797" cy="2987580"/>
          </a:xfrm>
          <a:prstGeom prst="rect">
            <a:avLst/>
          </a:prstGeom>
          <a:blipFill>
            <a:blip r:embed="rId4" cstate="print">
              <a:extLst>
                <a:ext uri="{28A0092B-C50C-407E-A947-70E740481C1C}">
                  <a14:useLocalDpi xmlns:a14="http://schemas.microsoft.com/office/drawing/2010/main"/>
                </a:ext>
              </a:extLst>
            </a:blip>
            <a:stretch>
              <a:fillRect/>
            </a:stretch>
          </a:blipFill>
        </p:spPr>
      </p:pic>
      <p:sp>
        <p:nvSpPr>
          <p:cNvPr id="21" name="object 2"/>
          <p:cNvSpPr/>
          <p:nvPr/>
        </p:nvSpPr>
        <p:spPr>
          <a:xfrm>
            <a:off x="0" y="2"/>
            <a:ext cx="18288000" cy="1714497"/>
          </a:xfrm>
          <a:custGeom>
            <a:avLst/>
            <a:gdLst/>
            <a:ahLst/>
            <a:cxnLst/>
            <a:rect l="l" t="t" r="r" b="b"/>
            <a:pathLst>
              <a:path w="18288000" h="1028700">
                <a:moveTo>
                  <a:pt x="0" y="1028696"/>
                </a:moveTo>
                <a:lnTo>
                  <a:pt x="18288000" y="1028696"/>
                </a:lnTo>
                <a:lnTo>
                  <a:pt x="18288000" y="0"/>
                </a:lnTo>
                <a:lnTo>
                  <a:pt x="0" y="0"/>
                </a:lnTo>
                <a:lnTo>
                  <a:pt x="0" y="1028696"/>
                </a:lnTo>
                <a:close/>
              </a:path>
            </a:pathLst>
          </a:custGeom>
          <a:solidFill>
            <a:srgbClr val="2D414D"/>
          </a:solidFill>
        </p:spPr>
        <p:txBody>
          <a:bodyPr wrap="square" lIns="0" tIns="0" rIns="0" bIns="0" rtlCol="0"/>
          <a:lstStyle/>
          <a:p>
            <a:endParaRPr/>
          </a:p>
        </p:txBody>
      </p:sp>
      <p:sp>
        <p:nvSpPr>
          <p:cNvPr id="22" name="object 4"/>
          <p:cNvSpPr txBox="1">
            <a:spLocks noGrp="1"/>
          </p:cNvSpPr>
          <p:nvPr>
            <p:ph type="title"/>
          </p:nvPr>
        </p:nvSpPr>
        <p:spPr>
          <a:xfrm>
            <a:off x="1171260" y="111013"/>
            <a:ext cx="16522047" cy="1490152"/>
          </a:xfrm>
          <a:prstGeom prst="rect">
            <a:avLst/>
          </a:prstGeom>
        </p:spPr>
        <p:txBody>
          <a:bodyPr vert="horz" wrap="square" lIns="0" tIns="12700" rIns="0" bIns="0" rtlCol="0">
            <a:spAutoFit/>
          </a:bodyPr>
          <a:lstStyle/>
          <a:p>
            <a:pPr marL="12700" algn="ctr">
              <a:lnSpc>
                <a:spcPct val="100000"/>
              </a:lnSpc>
              <a:spcBef>
                <a:spcPts val="100"/>
              </a:spcBef>
            </a:pPr>
            <a:r>
              <a:rPr lang="en-IN" sz="4800" spc="204" dirty="0" smtClean="0">
                <a:solidFill>
                  <a:srgbClr val="F9FDFF"/>
                </a:solidFill>
              </a:rPr>
              <a:t>Proud Sponsor of NSS Activities &amp; </a:t>
            </a:r>
            <a:r>
              <a:rPr lang="en-IN" sz="4800" spc="204" dirty="0" err="1" smtClean="0">
                <a:solidFill>
                  <a:srgbClr val="F9FDFF"/>
                </a:solidFill>
              </a:rPr>
              <a:t>Unnat</a:t>
            </a:r>
            <a:r>
              <a:rPr lang="en-IN" sz="4800" spc="204" dirty="0" smtClean="0">
                <a:solidFill>
                  <a:srgbClr val="F9FDFF"/>
                </a:solidFill>
              </a:rPr>
              <a:t> Bharat </a:t>
            </a:r>
            <a:r>
              <a:rPr lang="en-IN" sz="4800" spc="204" dirty="0" err="1" smtClean="0">
                <a:solidFill>
                  <a:srgbClr val="F9FDFF"/>
                </a:solidFill>
              </a:rPr>
              <a:t>Abhiyaan</a:t>
            </a:r>
            <a:r>
              <a:rPr lang="en-IN" sz="4800" spc="204" dirty="0" smtClean="0">
                <a:solidFill>
                  <a:srgbClr val="F9FDFF"/>
                </a:solidFill>
              </a:rPr>
              <a:t> under GOI, HRD/IITD </a:t>
            </a:r>
            <a:endParaRPr sz="4800" dirty="0"/>
          </a:p>
        </p:txBody>
      </p:sp>
      <p:sp>
        <p:nvSpPr>
          <p:cNvPr id="23" name="object 7"/>
          <p:cNvSpPr/>
          <p:nvPr/>
        </p:nvSpPr>
        <p:spPr>
          <a:xfrm>
            <a:off x="45826" y="1714500"/>
            <a:ext cx="18288000" cy="209550"/>
          </a:xfrm>
          <a:custGeom>
            <a:avLst/>
            <a:gdLst/>
            <a:ahLst/>
            <a:cxnLst/>
            <a:rect l="l" t="t" r="r" b="b"/>
            <a:pathLst>
              <a:path w="18288000" h="209550">
                <a:moveTo>
                  <a:pt x="0" y="0"/>
                </a:moveTo>
                <a:lnTo>
                  <a:pt x="18288001" y="0"/>
                </a:lnTo>
                <a:lnTo>
                  <a:pt x="18288001" y="209549"/>
                </a:lnTo>
                <a:lnTo>
                  <a:pt x="0" y="209549"/>
                </a:lnTo>
                <a:lnTo>
                  <a:pt x="0" y="0"/>
                </a:lnTo>
                <a:close/>
              </a:path>
            </a:pathLst>
          </a:custGeom>
          <a:solidFill>
            <a:srgbClr val="C3EBE1"/>
          </a:solidFill>
        </p:spPr>
        <p:txBody>
          <a:bodyPr wrap="square" lIns="0" tIns="0" rIns="0" bIns="0" rtlCol="0"/>
          <a:lstStyle/>
          <a:p>
            <a:endParaRPr/>
          </a:p>
        </p:txBody>
      </p:sp>
      <p:sp>
        <p:nvSpPr>
          <p:cNvPr id="24" name="object 2"/>
          <p:cNvSpPr/>
          <p:nvPr/>
        </p:nvSpPr>
        <p:spPr>
          <a:xfrm>
            <a:off x="1" y="1924050"/>
            <a:ext cx="1638300" cy="8362950"/>
          </a:xfrm>
          <a:custGeom>
            <a:avLst/>
            <a:gdLst/>
            <a:ahLst/>
            <a:cxnLst/>
            <a:rect l="l" t="t" r="r" b="b"/>
            <a:pathLst>
              <a:path w="6209665" h="10287000">
                <a:moveTo>
                  <a:pt x="0" y="10287000"/>
                </a:moveTo>
                <a:lnTo>
                  <a:pt x="6209536" y="10287000"/>
                </a:lnTo>
                <a:lnTo>
                  <a:pt x="6209536" y="0"/>
                </a:lnTo>
                <a:lnTo>
                  <a:pt x="0" y="0"/>
                </a:lnTo>
                <a:lnTo>
                  <a:pt x="0" y="10287000"/>
                </a:lnTo>
                <a:close/>
              </a:path>
            </a:pathLst>
          </a:custGeom>
          <a:solidFill>
            <a:srgbClr val="2D414D"/>
          </a:solidFill>
        </p:spPr>
        <p:txBody>
          <a:bodyPr wrap="square" lIns="0" tIns="0" rIns="0" bIns="0" rtlCol="0"/>
          <a:lstStyle/>
          <a:p>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0153" y="6195384"/>
            <a:ext cx="4703573" cy="370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C:\Users\mohit\Desktop\National Flagship Program Pics 2\HEALTH FOR ALL\IMG20190110105238.jpg"/>
          <p:cNvPicPr>
            <a:picLocks noChangeAspect="1" noChangeArrowheads="1"/>
          </p:cNvPicPr>
          <p:nvPr/>
        </p:nvPicPr>
        <p:blipFill>
          <a:blip r:embed="rId9" cstate="print"/>
          <a:srcRect/>
          <a:stretch>
            <a:fillRect/>
          </a:stretch>
        </p:blipFill>
        <p:spPr bwMode="auto">
          <a:xfrm>
            <a:off x="16002000" y="2487940"/>
            <a:ext cx="2111727" cy="1814514"/>
          </a:xfrm>
          <a:prstGeom prst="rect">
            <a:avLst/>
          </a:prstGeom>
          <a:blipFill>
            <a:blip r:embed="rId3" cstate="print">
              <a:extLst>
                <a:ext uri="{28A0092B-C50C-407E-A947-70E740481C1C}">
                  <a14:useLocalDpi xmlns:a14="http://schemas.microsoft.com/office/drawing/2010/main"/>
                </a:ext>
              </a:extLst>
            </a:blip>
            <a:stretch>
              <a:fillRect/>
            </a:stretch>
          </a:blipFill>
        </p:spPr>
      </p:pic>
      <p:pic>
        <p:nvPicPr>
          <p:cNvPr id="26" name="Picture 2" descr="C:\Users\mohit\Downloads\IMG_9252.JPG"/>
          <p:cNvPicPr>
            <a:picLocks noChangeAspect="1" noChangeArrowheads="1"/>
          </p:cNvPicPr>
          <p:nvPr/>
        </p:nvPicPr>
        <p:blipFill>
          <a:blip r:embed="rId10" cstate="print"/>
          <a:srcRect/>
          <a:stretch>
            <a:fillRect/>
          </a:stretch>
        </p:blipFill>
        <p:spPr bwMode="auto">
          <a:xfrm>
            <a:off x="13670782" y="4247644"/>
            <a:ext cx="2080454" cy="1560341"/>
          </a:xfrm>
          <a:prstGeom prst="rect">
            <a:avLst/>
          </a:prstGeom>
          <a:blipFill>
            <a:blip r:embed="rId3" cstate="print">
              <a:extLst>
                <a:ext uri="{28A0092B-C50C-407E-A947-70E740481C1C}">
                  <a14:useLocalDpi xmlns:a14="http://schemas.microsoft.com/office/drawing/2010/main"/>
                </a:ext>
              </a:extLst>
            </a:blip>
            <a:stretch>
              <a:fillRect/>
            </a:stretch>
          </a:blipFill>
        </p:spPr>
      </p:pic>
      <p:pic>
        <p:nvPicPr>
          <p:cNvPr id="27" name="Picture 4" descr="C:\Users\mohit\Downloads\WhatsApp Image 2019-10-04 at 11.49.06 AM.jpeg"/>
          <p:cNvPicPr>
            <a:picLocks noChangeAspect="1" noChangeArrowheads="1"/>
          </p:cNvPicPr>
          <p:nvPr/>
        </p:nvPicPr>
        <p:blipFill>
          <a:blip r:embed="rId11" cstate="print"/>
          <a:srcRect l="7839" t="10262" b="9293"/>
          <a:stretch>
            <a:fillRect/>
          </a:stretch>
        </p:blipFill>
        <p:spPr bwMode="auto">
          <a:xfrm>
            <a:off x="13670782" y="2412792"/>
            <a:ext cx="1949695" cy="1834852"/>
          </a:xfrm>
          <a:prstGeom prst="rect">
            <a:avLst/>
          </a:prstGeom>
          <a:blipFill>
            <a:blip r:embed="rId3" cstate="print">
              <a:extLst>
                <a:ext uri="{28A0092B-C50C-407E-A947-70E740481C1C}">
                  <a14:useLocalDpi xmlns:a14="http://schemas.microsoft.com/office/drawing/2010/main"/>
                </a:ext>
              </a:extLst>
            </a:blip>
            <a:stretch>
              <a:fillRect/>
            </a:stretch>
          </a:blipFill>
        </p:spPr>
      </p:pic>
      <p:pic>
        <p:nvPicPr>
          <p:cNvPr id="28" name="Picture 4" descr="C:\Users\mohit\Desktop\National Flagship Program Pics 2\green campus\WhatsApp Image 2019-09-04 at 10.48.51 AM.jpeg"/>
          <p:cNvPicPr>
            <a:picLocks noChangeAspect="1" noChangeArrowheads="1"/>
          </p:cNvPicPr>
          <p:nvPr/>
        </p:nvPicPr>
        <p:blipFill>
          <a:blip r:embed="rId12" cstate="print"/>
          <a:srcRect/>
          <a:stretch>
            <a:fillRect/>
          </a:stretch>
        </p:blipFill>
        <p:spPr bwMode="auto">
          <a:xfrm>
            <a:off x="16047445" y="4371086"/>
            <a:ext cx="2185552" cy="1526813"/>
          </a:xfrm>
          <a:prstGeom prst="rect">
            <a:avLst/>
          </a:prstGeom>
          <a:blipFill>
            <a:blip r:embed="rId3" cstate="print">
              <a:extLst>
                <a:ext uri="{28A0092B-C50C-407E-A947-70E740481C1C}">
                  <a14:useLocalDpi xmlns:a14="http://schemas.microsoft.com/office/drawing/2010/main"/>
                </a:ext>
              </a:extLst>
            </a:blip>
            <a:stretch>
              <a:fillRect/>
            </a:stretch>
          </a:blipFill>
        </p:spPr>
      </p:pic>
    </p:spTree>
    <p:extLst>
      <p:ext uri="{BB962C8B-B14F-4D97-AF65-F5344CB8AC3E}">
        <p14:creationId xmlns:p14="http://schemas.microsoft.com/office/powerpoint/2010/main" val="4222223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3408025" cy="10287000"/>
          </a:xfrm>
          <a:custGeom>
            <a:avLst/>
            <a:gdLst/>
            <a:ahLst/>
            <a:cxnLst/>
            <a:rect l="l" t="t" r="r" b="b"/>
            <a:pathLst>
              <a:path w="13408025" h="10287000">
                <a:moveTo>
                  <a:pt x="0" y="10287000"/>
                </a:moveTo>
                <a:lnTo>
                  <a:pt x="13407482" y="10287000"/>
                </a:lnTo>
                <a:lnTo>
                  <a:pt x="13407482" y="0"/>
                </a:lnTo>
                <a:lnTo>
                  <a:pt x="0" y="0"/>
                </a:lnTo>
                <a:lnTo>
                  <a:pt x="0" y="10287000"/>
                </a:lnTo>
                <a:close/>
              </a:path>
            </a:pathLst>
          </a:custGeom>
          <a:solidFill>
            <a:srgbClr val="C3EBE1"/>
          </a:solidFill>
        </p:spPr>
        <p:txBody>
          <a:bodyPr wrap="square" lIns="0" tIns="0" rIns="0" bIns="0" rtlCol="0"/>
          <a:lstStyle/>
          <a:p>
            <a:endParaRPr/>
          </a:p>
        </p:txBody>
      </p:sp>
      <p:sp>
        <p:nvSpPr>
          <p:cNvPr id="3" name="object 3"/>
          <p:cNvSpPr/>
          <p:nvPr/>
        </p:nvSpPr>
        <p:spPr>
          <a:xfrm>
            <a:off x="13407482" y="0"/>
            <a:ext cx="4880610" cy="10287000"/>
          </a:xfrm>
          <a:custGeom>
            <a:avLst/>
            <a:gdLst/>
            <a:ahLst/>
            <a:cxnLst/>
            <a:rect l="l" t="t" r="r" b="b"/>
            <a:pathLst>
              <a:path w="4880609" h="10287000">
                <a:moveTo>
                  <a:pt x="0" y="0"/>
                </a:moveTo>
                <a:lnTo>
                  <a:pt x="0" y="10287000"/>
                </a:lnTo>
                <a:lnTo>
                  <a:pt x="4880517" y="10287000"/>
                </a:lnTo>
                <a:lnTo>
                  <a:pt x="4880517" y="0"/>
                </a:lnTo>
                <a:lnTo>
                  <a:pt x="0" y="0"/>
                </a:lnTo>
                <a:close/>
              </a:path>
            </a:pathLst>
          </a:custGeom>
          <a:solidFill>
            <a:srgbClr val="2D414D"/>
          </a:solidFill>
        </p:spPr>
        <p:txBody>
          <a:bodyPr wrap="square" lIns="0" tIns="0" rIns="0" bIns="0" rtlCol="0"/>
          <a:lstStyle/>
          <a:p>
            <a:endParaRPr/>
          </a:p>
        </p:txBody>
      </p:sp>
      <p:sp>
        <p:nvSpPr>
          <p:cNvPr id="4" name="object 4"/>
          <p:cNvSpPr txBox="1">
            <a:spLocks noGrp="1"/>
          </p:cNvSpPr>
          <p:nvPr>
            <p:ph type="title"/>
          </p:nvPr>
        </p:nvSpPr>
        <p:spPr>
          <a:xfrm>
            <a:off x="762001" y="245142"/>
            <a:ext cx="6979672" cy="843821"/>
          </a:xfrm>
          <a:prstGeom prst="rect">
            <a:avLst/>
          </a:prstGeom>
        </p:spPr>
        <p:txBody>
          <a:bodyPr vert="horz" wrap="square" lIns="0" tIns="12700" rIns="0" bIns="0" rtlCol="0">
            <a:spAutoFit/>
          </a:bodyPr>
          <a:lstStyle/>
          <a:p>
            <a:pPr marL="12700">
              <a:lnSpc>
                <a:spcPct val="100000"/>
              </a:lnSpc>
              <a:spcBef>
                <a:spcPts val="100"/>
              </a:spcBef>
            </a:pPr>
            <a:r>
              <a:rPr sz="5400" spc="235" dirty="0" smtClean="0"/>
              <a:t>A</a:t>
            </a:r>
            <a:r>
              <a:rPr lang="en-IN" sz="5400" spc="235" dirty="0" smtClean="0"/>
              <a:t>bout</a:t>
            </a:r>
            <a:r>
              <a:rPr sz="5400" spc="-335" dirty="0" smtClean="0"/>
              <a:t> </a:t>
            </a:r>
            <a:r>
              <a:rPr lang="en-IN" sz="5400" spc="409" dirty="0" err="1" smtClean="0"/>
              <a:t>Zayn</a:t>
            </a:r>
            <a:r>
              <a:rPr lang="en-IN" sz="5400" spc="409" dirty="0" smtClean="0"/>
              <a:t> Trust</a:t>
            </a:r>
            <a:endParaRPr sz="5400" dirty="0"/>
          </a:p>
        </p:txBody>
      </p:sp>
      <p:sp>
        <p:nvSpPr>
          <p:cNvPr id="5" name="object 5"/>
          <p:cNvSpPr/>
          <p:nvPr/>
        </p:nvSpPr>
        <p:spPr>
          <a:xfrm>
            <a:off x="1134348" y="2038350"/>
            <a:ext cx="133350" cy="13335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1134348" y="3752850"/>
            <a:ext cx="133350" cy="13335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134348" y="6610350"/>
            <a:ext cx="133350" cy="13335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1445498" y="1790700"/>
            <a:ext cx="7672705" cy="6895927"/>
          </a:xfrm>
          <a:prstGeom prst="rect">
            <a:avLst/>
          </a:prstGeom>
        </p:spPr>
        <p:txBody>
          <a:bodyPr vert="horz" wrap="square" lIns="0" tIns="12700" rIns="0" bIns="0" rtlCol="0">
            <a:spAutoFit/>
          </a:bodyPr>
          <a:lstStyle/>
          <a:p>
            <a:pPr marL="12700" marR="387985">
              <a:lnSpc>
                <a:spcPct val="125000"/>
              </a:lnSpc>
              <a:spcBef>
                <a:spcPts val="100"/>
              </a:spcBef>
            </a:pPr>
            <a:r>
              <a:rPr sz="3000" spc="220" dirty="0">
                <a:solidFill>
                  <a:srgbClr val="2D414D"/>
                </a:solidFill>
                <a:latin typeface="Palatino Linotype"/>
                <a:cs typeface="Palatino Linotype"/>
              </a:rPr>
              <a:t>Zayn</a:t>
            </a:r>
            <a:r>
              <a:rPr sz="3000" dirty="0">
                <a:solidFill>
                  <a:srgbClr val="2D414D"/>
                </a:solidFill>
                <a:latin typeface="Palatino Linotype"/>
                <a:cs typeface="Palatino Linotype"/>
              </a:rPr>
              <a:t> </a:t>
            </a:r>
            <a:r>
              <a:rPr sz="3000" spc="250" dirty="0">
                <a:solidFill>
                  <a:srgbClr val="2D414D"/>
                </a:solidFill>
                <a:latin typeface="Palatino Linotype"/>
                <a:cs typeface="Palatino Linotype"/>
              </a:rPr>
              <a:t>Trust</a:t>
            </a:r>
            <a:r>
              <a:rPr sz="3000" dirty="0">
                <a:solidFill>
                  <a:srgbClr val="2D414D"/>
                </a:solidFill>
                <a:latin typeface="Palatino Linotype"/>
                <a:cs typeface="Palatino Linotype"/>
              </a:rPr>
              <a:t> </a:t>
            </a:r>
            <a:r>
              <a:rPr sz="3000" spc="210" dirty="0">
                <a:solidFill>
                  <a:srgbClr val="2D414D"/>
                </a:solidFill>
                <a:latin typeface="Palatino Linotype"/>
                <a:cs typeface="Palatino Linotype"/>
              </a:rPr>
              <a:t>was</a:t>
            </a:r>
            <a:r>
              <a:rPr sz="3000" dirty="0">
                <a:solidFill>
                  <a:srgbClr val="2D414D"/>
                </a:solidFill>
                <a:latin typeface="Palatino Linotype"/>
                <a:cs typeface="Palatino Linotype"/>
              </a:rPr>
              <a:t> </a:t>
            </a:r>
            <a:r>
              <a:rPr sz="3000" spc="229" dirty="0">
                <a:solidFill>
                  <a:srgbClr val="2D414D"/>
                </a:solidFill>
                <a:latin typeface="Palatino Linotype"/>
                <a:cs typeface="Palatino Linotype"/>
              </a:rPr>
              <a:t>established</a:t>
            </a:r>
            <a:r>
              <a:rPr sz="3000" spc="5" dirty="0">
                <a:solidFill>
                  <a:srgbClr val="2D414D"/>
                </a:solidFill>
                <a:latin typeface="Palatino Linotype"/>
                <a:cs typeface="Palatino Linotype"/>
              </a:rPr>
              <a:t> </a:t>
            </a:r>
            <a:r>
              <a:rPr sz="3000" spc="185" dirty="0">
                <a:solidFill>
                  <a:srgbClr val="2D414D"/>
                </a:solidFill>
                <a:latin typeface="Palatino Linotype"/>
                <a:cs typeface="Palatino Linotype"/>
              </a:rPr>
              <a:t>in</a:t>
            </a:r>
            <a:r>
              <a:rPr sz="3000" dirty="0">
                <a:solidFill>
                  <a:srgbClr val="2D414D"/>
                </a:solidFill>
                <a:latin typeface="Palatino Linotype"/>
                <a:cs typeface="Palatino Linotype"/>
              </a:rPr>
              <a:t> </a:t>
            </a:r>
            <a:r>
              <a:rPr sz="3000" spc="125" dirty="0">
                <a:solidFill>
                  <a:srgbClr val="2D414D"/>
                </a:solidFill>
                <a:latin typeface="Palatino Linotype"/>
                <a:cs typeface="Palatino Linotype"/>
              </a:rPr>
              <a:t>2004</a:t>
            </a:r>
            <a:r>
              <a:rPr sz="3000" dirty="0">
                <a:solidFill>
                  <a:srgbClr val="2D414D"/>
                </a:solidFill>
                <a:latin typeface="Palatino Linotype"/>
                <a:cs typeface="Palatino Linotype"/>
              </a:rPr>
              <a:t> </a:t>
            </a:r>
            <a:r>
              <a:rPr sz="3000" spc="155" dirty="0">
                <a:solidFill>
                  <a:srgbClr val="2D414D"/>
                </a:solidFill>
                <a:latin typeface="Palatino Linotype"/>
                <a:cs typeface="Palatino Linotype"/>
              </a:rPr>
              <a:t>by  </a:t>
            </a:r>
            <a:r>
              <a:rPr sz="3000" spc="105" dirty="0">
                <a:solidFill>
                  <a:srgbClr val="2D414D"/>
                </a:solidFill>
                <a:latin typeface="Palatino Linotype"/>
                <a:cs typeface="Palatino Linotype"/>
              </a:rPr>
              <a:t>Dr </a:t>
            </a:r>
            <a:r>
              <a:rPr sz="3000" spc="100" dirty="0">
                <a:solidFill>
                  <a:srgbClr val="2D414D"/>
                </a:solidFill>
                <a:latin typeface="Palatino Linotype"/>
                <a:cs typeface="Palatino Linotype"/>
              </a:rPr>
              <a:t>M.A. </a:t>
            </a:r>
            <a:r>
              <a:rPr sz="3000" spc="200" dirty="0">
                <a:solidFill>
                  <a:srgbClr val="2D414D"/>
                </a:solidFill>
                <a:latin typeface="Palatino Linotype"/>
                <a:cs typeface="Palatino Linotype"/>
              </a:rPr>
              <a:t>Zahir </a:t>
            </a:r>
            <a:r>
              <a:rPr sz="3000" spc="210" dirty="0">
                <a:solidFill>
                  <a:srgbClr val="2D414D"/>
                </a:solidFill>
                <a:latin typeface="Palatino Linotype"/>
                <a:cs typeface="Palatino Linotype"/>
              </a:rPr>
              <a:t>and </a:t>
            </a:r>
            <a:r>
              <a:rPr sz="3000" spc="215" dirty="0">
                <a:solidFill>
                  <a:srgbClr val="2D414D"/>
                </a:solidFill>
                <a:latin typeface="Palatino Linotype"/>
                <a:cs typeface="Palatino Linotype"/>
              </a:rPr>
              <a:t>his </a:t>
            </a:r>
            <a:r>
              <a:rPr sz="3000" spc="220" dirty="0">
                <a:solidFill>
                  <a:srgbClr val="2D414D"/>
                </a:solidFill>
                <a:latin typeface="Palatino Linotype"/>
                <a:cs typeface="Palatino Linotype"/>
              </a:rPr>
              <a:t>son </a:t>
            </a:r>
            <a:r>
              <a:rPr sz="3000" spc="105" dirty="0">
                <a:solidFill>
                  <a:srgbClr val="2D414D"/>
                </a:solidFill>
                <a:latin typeface="Palatino Linotype"/>
                <a:cs typeface="Palatino Linotype"/>
              </a:rPr>
              <a:t>Dr </a:t>
            </a:r>
            <a:r>
              <a:rPr sz="3000" spc="235" dirty="0">
                <a:solidFill>
                  <a:srgbClr val="2D414D"/>
                </a:solidFill>
                <a:latin typeface="Palatino Linotype"/>
                <a:cs typeface="Palatino Linotype"/>
              </a:rPr>
              <a:t>Zafar  </a:t>
            </a:r>
            <a:r>
              <a:rPr sz="3000" spc="200" dirty="0">
                <a:solidFill>
                  <a:srgbClr val="2D414D"/>
                </a:solidFill>
                <a:latin typeface="Palatino Linotype"/>
                <a:cs typeface="Palatino Linotype"/>
              </a:rPr>
              <a:t>Zahir</a:t>
            </a:r>
            <a:endParaRPr sz="3000" dirty="0">
              <a:latin typeface="Palatino Linotype"/>
              <a:cs typeface="Palatino Linotype"/>
            </a:endParaRPr>
          </a:p>
          <a:p>
            <a:pPr marL="12700" marR="362585">
              <a:lnSpc>
                <a:spcPct val="125000"/>
              </a:lnSpc>
            </a:pPr>
            <a:r>
              <a:rPr sz="3000" spc="210" dirty="0">
                <a:solidFill>
                  <a:srgbClr val="2D414D"/>
                </a:solidFill>
                <a:latin typeface="Palatino Linotype"/>
                <a:cs typeface="Palatino Linotype"/>
              </a:rPr>
              <a:t>Objective </a:t>
            </a:r>
            <a:r>
              <a:rPr sz="3000" spc="190" dirty="0">
                <a:solidFill>
                  <a:srgbClr val="2D414D"/>
                </a:solidFill>
                <a:latin typeface="Palatino Linotype"/>
                <a:cs typeface="Palatino Linotype"/>
              </a:rPr>
              <a:t>is </a:t>
            </a:r>
            <a:r>
              <a:rPr sz="3000" spc="175" dirty="0">
                <a:solidFill>
                  <a:srgbClr val="2D414D"/>
                </a:solidFill>
                <a:latin typeface="Palatino Linotype"/>
                <a:cs typeface="Palatino Linotype"/>
              </a:rPr>
              <a:t>promotion </a:t>
            </a:r>
            <a:r>
              <a:rPr sz="3000" spc="140" dirty="0">
                <a:solidFill>
                  <a:srgbClr val="2D414D"/>
                </a:solidFill>
                <a:latin typeface="Palatino Linotype"/>
                <a:cs typeface="Palatino Linotype"/>
              </a:rPr>
              <a:t>of</a:t>
            </a:r>
            <a:r>
              <a:rPr sz="3000" spc="-520" dirty="0">
                <a:solidFill>
                  <a:srgbClr val="2D414D"/>
                </a:solidFill>
                <a:latin typeface="Palatino Linotype"/>
                <a:cs typeface="Palatino Linotype"/>
              </a:rPr>
              <a:t> </a:t>
            </a:r>
            <a:r>
              <a:rPr sz="3000" spc="204" dirty="0">
                <a:solidFill>
                  <a:srgbClr val="2D414D"/>
                </a:solidFill>
                <a:latin typeface="Palatino Linotype"/>
                <a:cs typeface="Palatino Linotype"/>
              </a:rPr>
              <a:t>professional  </a:t>
            </a:r>
            <a:r>
              <a:rPr sz="3000" spc="215" dirty="0">
                <a:solidFill>
                  <a:srgbClr val="2D414D"/>
                </a:solidFill>
                <a:latin typeface="Palatino Linotype"/>
                <a:cs typeface="Palatino Linotype"/>
              </a:rPr>
              <a:t>education, </a:t>
            </a:r>
            <a:r>
              <a:rPr sz="3000" spc="204" dirty="0">
                <a:solidFill>
                  <a:srgbClr val="2D414D"/>
                </a:solidFill>
                <a:latin typeface="Palatino Linotype"/>
                <a:cs typeface="Palatino Linotype"/>
              </a:rPr>
              <a:t>skill </a:t>
            </a:r>
            <a:r>
              <a:rPr sz="3000" spc="195" dirty="0">
                <a:solidFill>
                  <a:srgbClr val="2D414D"/>
                </a:solidFill>
                <a:latin typeface="Palatino Linotype"/>
                <a:cs typeface="Palatino Linotype"/>
              </a:rPr>
              <a:t>development, </a:t>
            </a:r>
            <a:r>
              <a:rPr sz="3000" spc="285" dirty="0">
                <a:solidFill>
                  <a:srgbClr val="2D414D"/>
                </a:solidFill>
                <a:latin typeface="Palatino Linotype"/>
                <a:cs typeface="Palatino Linotype"/>
              </a:rPr>
              <a:t>health  </a:t>
            </a:r>
            <a:r>
              <a:rPr sz="3000" spc="175" dirty="0">
                <a:solidFill>
                  <a:srgbClr val="2D414D"/>
                </a:solidFill>
                <a:latin typeface="Palatino Linotype"/>
                <a:cs typeface="Palatino Linotype"/>
              </a:rPr>
              <a:t>for </a:t>
            </a:r>
            <a:r>
              <a:rPr sz="3000" spc="245" dirty="0">
                <a:solidFill>
                  <a:srgbClr val="2D414D"/>
                </a:solidFill>
                <a:latin typeface="Palatino Linotype"/>
                <a:cs typeface="Palatino Linotype"/>
              </a:rPr>
              <a:t>all </a:t>
            </a:r>
            <a:r>
              <a:rPr sz="3000" spc="335" dirty="0">
                <a:solidFill>
                  <a:srgbClr val="2D414D"/>
                </a:solidFill>
                <a:latin typeface="Palatino Linotype"/>
                <a:cs typeface="Palatino Linotype"/>
              </a:rPr>
              <a:t>that </a:t>
            </a:r>
            <a:r>
              <a:rPr sz="3000" spc="220" dirty="0">
                <a:solidFill>
                  <a:srgbClr val="2D414D"/>
                </a:solidFill>
                <a:latin typeface="Palatino Linotype"/>
                <a:cs typeface="Palatino Linotype"/>
              </a:rPr>
              <a:t>leads </a:t>
            </a:r>
            <a:r>
              <a:rPr sz="3000" spc="229" dirty="0">
                <a:solidFill>
                  <a:srgbClr val="2D414D"/>
                </a:solidFill>
                <a:latin typeface="Palatino Linotype"/>
                <a:cs typeface="Palatino Linotype"/>
              </a:rPr>
              <a:t>to </a:t>
            </a:r>
            <a:r>
              <a:rPr sz="3000" spc="355" dirty="0">
                <a:solidFill>
                  <a:srgbClr val="2D414D"/>
                </a:solidFill>
                <a:latin typeface="Palatino Linotype"/>
                <a:cs typeface="Palatino Linotype"/>
              </a:rPr>
              <a:t>a </a:t>
            </a:r>
            <a:r>
              <a:rPr sz="3000" spc="165" dirty="0">
                <a:solidFill>
                  <a:srgbClr val="2D414D"/>
                </a:solidFill>
                <a:latin typeface="Palatino Linotype"/>
                <a:cs typeface="Palatino Linotype"/>
              </a:rPr>
              <a:t>fulfilling </a:t>
            </a:r>
            <a:r>
              <a:rPr sz="3000" spc="185" dirty="0">
                <a:solidFill>
                  <a:srgbClr val="2D414D"/>
                </a:solidFill>
                <a:latin typeface="Palatino Linotype"/>
                <a:cs typeface="Palatino Linotype"/>
              </a:rPr>
              <a:t>life  </a:t>
            </a:r>
            <a:r>
              <a:rPr sz="3000" spc="225" dirty="0">
                <a:solidFill>
                  <a:srgbClr val="2D414D"/>
                </a:solidFill>
                <a:latin typeface="Palatino Linotype"/>
                <a:cs typeface="Palatino Linotype"/>
              </a:rPr>
              <a:t>especially </a:t>
            </a:r>
            <a:r>
              <a:rPr sz="3000" spc="229" dirty="0">
                <a:solidFill>
                  <a:srgbClr val="2D414D"/>
                </a:solidFill>
                <a:latin typeface="Palatino Linotype"/>
                <a:cs typeface="Palatino Linotype"/>
              </a:rPr>
              <a:t>to </a:t>
            </a:r>
            <a:r>
              <a:rPr sz="3000" spc="290" dirty="0">
                <a:solidFill>
                  <a:srgbClr val="2D414D"/>
                </a:solidFill>
                <a:latin typeface="Palatino Linotype"/>
                <a:cs typeface="Palatino Linotype"/>
              </a:rPr>
              <a:t>the </a:t>
            </a:r>
            <a:r>
              <a:rPr sz="3000" spc="170" dirty="0">
                <a:solidFill>
                  <a:srgbClr val="2D414D"/>
                </a:solidFill>
                <a:latin typeface="Palatino Linotype"/>
                <a:cs typeface="Palatino Linotype"/>
              </a:rPr>
              <a:t>under-privileged  </a:t>
            </a:r>
            <a:r>
              <a:rPr sz="3000" spc="254" dirty="0">
                <a:solidFill>
                  <a:srgbClr val="2D414D"/>
                </a:solidFill>
                <a:latin typeface="Palatino Linotype"/>
                <a:cs typeface="Palatino Linotype"/>
              </a:rPr>
              <a:t>sections </a:t>
            </a:r>
            <a:r>
              <a:rPr sz="3000" spc="140" dirty="0">
                <a:solidFill>
                  <a:srgbClr val="2D414D"/>
                </a:solidFill>
                <a:latin typeface="Palatino Linotype"/>
                <a:cs typeface="Palatino Linotype"/>
              </a:rPr>
              <a:t>of </a:t>
            </a:r>
            <a:r>
              <a:rPr sz="3000" spc="290" dirty="0">
                <a:solidFill>
                  <a:srgbClr val="2D414D"/>
                </a:solidFill>
                <a:latin typeface="Palatino Linotype"/>
                <a:cs typeface="Palatino Linotype"/>
              </a:rPr>
              <a:t>the</a:t>
            </a:r>
            <a:r>
              <a:rPr sz="3000" spc="-375" dirty="0">
                <a:solidFill>
                  <a:srgbClr val="2D414D"/>
                </a:solidFill>
                <a:latin typeface="Palatino Linotype"/>
                <a:cs typeface="Palatino Linotype"/>
              </a:rPr>
              <a:t> </a:t>
            </a:r>
            <a:r>
              <a:rPr sz="3000" spc="245" dirty="0">
                <a:solidFill>
                  <a:srgbClr val="2D414D"/>
                </a:solidFill>
                <a:latin typeface="Palatino Linotype"/>
                <a:cs typeface="Palatino Linotype"/>
              </a:rPr>
              <a:t>society</a:t>
            </a:r>
            <a:endParaRPr sz="3000" dirty="0">
              <a:latin typeface="Palatino Linotype"/>
              <a:cs typeface="Palatino Linotype"/>
            </a:endParaRPr>
          </a:p>
          <a:p>
            <a:pPr marL="12700" marR="5080">
              <a:lnSpc>
                <a:spcPct val="125000"/>
              </a:lnSpc>
              <a:tabLst>
                <a:tab pos="4225925" algn="l"/>
              </a:tabLst>
            </a:pPr>
            <a:r>
              <a:rPr sz="3000" spc="100" dirty="0">
                <a:solidFill>
                  <a:srgbClr val="2D414D"/>
                </a:solidFill>
                <a:latin typeface="Palatino Linotype"/>
                <a:cs typeface="Palatino Linotype"/>
              </a:rPr>
              <a:t>A</a:t>
            </a:r>
            <a:r>
              <a:rPr sz="3000" spc="5" dirty="0">
                <a:solidFill>
                  <a:srgbClr val="2D414D"/>
                </a:solidFill>
                <a:latin typeface="Palatino Linotype"/>
                <a:cs typeface="Palatino Linotype"/>
              </a:rPr>
              <a:t> </a:t>
            </a:r>
            <a:r>
              <a:rPr sz="3000" spc="195" dirty="0">
                <a:solidFill>
                  <a:srgbClr val="2D414D"/>
                </a:solidFill>
                <a:latin typeface="Palatino Linotype"/>
                <a:cs typeface="Palatino Linotype"/>
              </a:rPr>
              <a:t>Non-Profit</a:t>
            </a:r>
            <a:r>
              <a:rPr sz="3000" spc="10" dirty="0">
                <a:solidFill>
                  <a:srgbClr val="2D414D"/>
                </a:solidFill>
                <a:latin typeface="Palatino Linotype"/>
                <a:cs typeface="Palatino Linotype"/>
              </a:rPr>
              <a:t> </a:t>
            </a:r>
            <a:r>
              <a:rPr sz="3000" spc="250" dirty="0">
                <a:solidFill>
                  <a:srgbClr val="2D414D"/>
                </a:solidFill>
                <a:latin typeface="Palatino Linotype"/>
                <a:cs typeface="Palatino Linotype"/>
              </a:rPr>
              <a:t>Trust</a:t>
            </a:r>
            <a:r>
              <a:rPr sz="3000" spc="5" dirty="0">
                <a:solidFill>
                  <a:srgbClr val="2D414D"/>
                </a:solidFill>
                <a:latin typeface="Palatino Linotype"/>
                <a:cs typeface="Palatino Linotype"/>
              </a:rPr>
              <a:t> </a:t>
            </a:r>
            <a:r>
              <a:rPr sz="3000" spc="215" dirty="0">
                <a:solidFill>
                  <a:srgbClr val="2D414D"/>
                </a:solidFill>
                <a:latin typeface="Palatino Linotype"/>
                <a:cs typeface="Palatino Linotype"/>
              </a:rPr>
              <a:t>registered</a:t>
            </a:r>
            <a:r>
              <a:rPr sz="3000" spc="10" dirty="0">
                <a:solidFill>
                  <a:srgbClr val="2D414D"/>
                </a:solidFill>
                <a:latin typeface="Palatino Linotype"/>
                <a:cs typeface="Palatino Linotype"/>
              </a:rPr>
              <a:t> </a:t>
            </a:r>
            <a:r>
              <a:rPr sz="3000" spc="180" dirty="0">
                <a:solidFill>
                  <a:srgbClr val="2D414D"/>
                </a:solidFill>
                <a:latin typeface="Palatino Linotype"/>
                <a:cs typeface="Palatino Linotype"/>
              </a:rPr>
              <a:t>with</a:t>
            </a:r>
            <a:r>
              <a:rPr sz="3000" spc="10" dirty="0">
                <a:solidFill>
                  <a:srgbClr val="2D414D"/>
                </a:solidFill>
                <a:latin typeface="Palatino Linotype"/>
                <a:cs typeface="Palatino Linotype"/>
              </a:rPr>
              <a:t> </a:t>
            </a:r>
            <a:r>
              <a:rPr sz="3000" spc="150" dirty="0">
                <a:solidFill>
                  <a:srgbClr val="2D414D"/>
                </a:solidFill>
                <a:latin typeface="Palatino Linotype"/>
                <a:cs typeface="Palatino Linotype"/>
              </a:rPr>
              <a:t>NITI  </a:t>
            </a:r>
            <a:r>
              <a:rPr sz="3000" spc="120" dirty="0" smtClean="0">
                <a:solidFill>
                  <a:srgbClr val="2D414D"/>
                </a:solidFill>
                <a:latin typeface="Palatino Linotype"/>
                <a:cs typeface="Palatino Linotype"/>
              </a:rPr>
              <a:t>AYOG</a:t>
            </a:r>
            <a:r>
              <a:rPr lang="en-IN" sz="3000" spc="120" dirty="0" smtClean="0">
                <a:solidFill>
                  <a:srgbClr val="2D414D"/>
                </a:solidFill>
                <a:latin typeface="Palatino Linotype"/>
                <a:cs typeface="Palatino Linotype"/>
              </a:rPr>
              <a:t>, Government of India </a:t>
            </a:r>
            <a:r>
              <a:rPr sz="3000" spc="180" dirty="0" smtClean="0">
                <a:solidFill>
                  <a:srgbClr val="2D414D"/>
                </a:solidFill>
                <a:latin typeface="Palatino Linotype"/>
                <a:cs typeface="Palatino Linotype"/>
              </a:rPr>
              <a:t>with</a:t>
            </a:r>
            <a:r>
              <a:rPr sz="3000" spc="20" dirty="0" smtClean="0">
                <a:solidFill>
                  <a:srgbClr val="2D414D"/>
                </a:solidFill>
                <a:latin typeface="Palatino Linotype"/>
                <a:cs typeface="Palatino Linotype"/>
              </a:rPr>
              <a:t> </a:t>
            </a:r>
            <a:r>
              <a:rPr sz="3000" spc="220" dirty="0" smtClean="0">
                <a:solidFill>
                  <a:srgbClr val="2D414D"/>
                </a:solidFill>
                <a:latin typeface="Palatino Linotype"/>
                <a:cs typeface="Palatino Linotype"/>
              </a:rPr>
              <a:t>members</a:t>
            </a:r>
            <a:r>
              <a:rPr lang="en-IN" sz="3000" spc="220" dirty="0" smtClean="0">
                <a:solidFill>
                  <a:srgbClr val="2D414D"/>
                </a:solidFill>
                <a:latin typeface="Palatino Linotype"/>
                <a:cs typeface="Palatino Linotype"/>
              </a:rPr>
              <a:t> </a:t>
            </a:r>
            <a:r>
              <a:rPr sz="3000" spc="180" dirty="0" smtClean="0">
                <a:solidFill>
                  <a:srgbClr val="2D414D"/>
                </a:solidFill>
                <a:latin typeface="Palatino Linotype"/>
                <a:cs typeface="Palatino Linotype"/>
              </a:rPr>
              <a:t>from </a:t>
            </a:r>
            <a:r>
              <a:rPr sz="3000" spc="270" dirty="0">
                <a:solidFill>
                  <a:srgbClr val="2D414D"/>
                </a:solidFill>
                <a:latin typeface="Palatino Linotype"/>
                <a:cs typeface="Palatino Linotype"/>
              </a:rPr>
              <a:t>across  </a:t>
            </a:r>
            <a:r>
              <a:rPr sz="3000" spc="225" dirty="0">
                <a:solidFill>
                  <a:srgbClr val="2D414D"/>
                </a:solidFill>
                <a:latin typeface="Palatino Linotype"/>
                <a:cs typeface="Palatino Linotype"/>
              </a:rPr>
              <a:t>businesses</a:t>
            </a:r>
            <a:r>
              <a:rPr sz="3000" spc="-509" dirty="0">
                <a:solidFill>
                  <a:srgbClr val="2D414D"/>
                </a:solidFill>
                <a:latin typeface="Palatino Linotype"/>
                <a:cs typeface="Palatino Linotype"/>
              </a:rPr>
              <a:t> </a:t>
            </a:r>
            <a:r>
              <a:rPr sz="3000" spc="210" dirty="0">
                <a:solidFill>
                  <a:srgbClr val="2D414D"/>
                </a:solidFill>
                <a:latin typeface="Palatino Linotype"/>
                <a:cs typeface="Palatino Linotype"/>
              </a:rPr>
              <a:t>and professionals </a:t>
            </a:r>
            <a:r>
              <a:rPr sz="3000" spc="140" dirty="0">
                <a:solidFill>
                  <a:srgbClr val="2D414D"/>
                </a:solidFill>
                <a:latin typeface="Palatino Linotype"/>
                <a:cs typeface="Palatino Linotype"/>
              </a:rPr>
              <a:t>of </a:t>
            </a:r>
            <a:r>
              <a:rPr sz="3000" spc="215" dirty="0">
                <a:solidFill>
                  <a:srgbClr val="2D414D"/>
                </a:solidFill>
                <a:latin typeface="Palatino Linotype"/>
                <a:cs typeface="Palatino Linotype"/>
              </a:rPr>
              <a:t>Punjab</a:t>
            </a:r>
            <a:endParaRPr sz="3000" dirty="0">
              <a:latin typeface="Palatino Linotype"/>
              <a:cs typeface="Palatino Linotype"/>
            </a:endParaRPr>
          </a:p>
        </p:txBody>
      </p:sp>
      <p:sp>
        <p:nvSpPr>
          <p:cNvPr id="9" name="object 9"/>
          <p:cNvSpPr/>
          <p:nvPr/>
        </p:nvSpPr>
        <p:spPr>
          <a:xfrm>
            <a:off x="17152584" y="1028656"/>
            <a:ext cx="209550" cy="8229600"/>
          </a:xfrm>
          <a:custGeom>
            <a:avLst/>
            <a:gdLst/>
            <a:ahLst/>
            <a:cxnLst/>
            <a:rect l="l" t="t" r="r" b="b"/>
            <a:pathLst>
              <a:path w="209550" h="8229600">
                <a:moveTo>
                  <a:pt x="0" y="8229600"/>
                </a:moveTo>
                <a:lnTo>
                  <a:pt x="0" y="0"/>
                </a:lnTo>
                <a:lnTo>
                  <a:pt x="209550" y="0"/>
                </a:lnTo>
                <a:lnTo>
                  <a:pt x="209550" y="8229600"/>
                </a:lnTo>
                <a:lnTo>
                  <a:pt x="0" y="8229600"/>
                </a:lnTo>
                <a:close/>
              </a:path>
            </a:pathLst>
          </a:custGeom>
          <a:solidFill>
            <a:srgbClr val="F9FDFF"/>
          </a:solidFill>
        </p:spPr>
        <p:txBody>
          <a:bodyPr wrap="square" lIns="0" tIns="0" rIns="0" bIns="0" rtlCol="0"/>
          <a:lstStyle/>
          <a:p>
            <a:endParaRPr/>
          </a:p>
        </p:txBody>
      </p:sp>
      <p:sp>
        <p:nvSpPr>
          <p:cNvPr id="10" name="object 10"/>
          <p:cNvSpPr/>
          <p:nvPr/>
        </p:nvSpPr>
        <p:spPr>
          <a:xfrm>
            <a:off x="9639301" y="1057276"/>
            <a:ext cx="7734299" cy="827722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6209665" cy="10287000"/>
          </a:xfrm>
          <a:custGeom>
            <a:avLst/>
            <a:gdLst/>
            <a:ahLst/>
            <a:cxnLst/>
            <a:rect l="l" t="t" r="r" b="b"/>
            <a:pathLst>
              <a:path w="6209665" h="10287000">
                <a:moveTo>
                  <a:pt x="0" y="10287000"/>
                </a:moveTo>
                <a:lnTo>
                  <a:pt x="6209536" y="10287000"/>
                </a:lnTo>
                <a:lnTo>
                  <a:pt x="6209536" y="0"/>
                </a:lnTo>
                <a:lnTo>
                  <a:pt x="0" y="0"/>
                </a:lnTo>
                <a:lnTo>
                  <a:pt x="0" y="10287000"/>
                </a:lnTo>
                <a:close/>
              </a:path>
            </a:pathLst>
          </a:custGeom>
          <a:solidFill>
            <a:srgbClr val="2D414D"/>
          </a:solidFill>
        </p:spPr>
        <p:txBody>
          <a:bodyPr wrap="square" lIns="0" tIns="0" rIns="0" bIns="0" rtlCol="0"/>
          <a:lstStyle/>
          <a:p>
            <a:endParaRPr/>
          </a:p>
        </p:txBody>
      </p:sp>
      <p:sp>
        <p:nvSpPr>
          <p:cNvPr id="3" name="object 3"/>
          <p:cNvSpPr txBox="1"/>
          <p:nvPr/>
        </p:nvSpPr>
        <p:spPr>
          <a:xfrm>
            <a:off x="1081090" y="4422401"/>
            <a:ext cx="4088129" cy="756920"/>
          </a:xfrm>
          <a:prstGeom prst="rect">
            <a:avLst/>
          </a:prstGeom>
        </p:spPr>
        <p:txBody>
          <a:bodyPr vert="horz" wrap="square" lIns="0" tIns="12700" rIns="0" bIns="0" rtlCol="0">
            <a:spAutoFit/>
          </a:bodyPr>
          <a:lstStyle/>
          <a:p>
            <a:pPr marL="12700">
              <a:lnSpc>
                <a:spcPct val="100000"/>
              </a:lnSpc>
              <a:spcBef>
                <a:spcPts val="100"/>
              </a:spcBef>
            </a:pPr>
            <a:r>
              <a:rPr sz="4800" spc="475" dirty="0">
                <a:solidFill>
                  <a:srgbClr val="F9FDFF"/>
                </a:solidFill>
                <a:latin typeface="Palatino Linotype"/>
                <a:cs typeface="Palatino Linotype"/>
              </a:rPr>
              <a:t>Patronise</a:t>
            </a:r>
            <a:r>
              <a:rPr sz="4800" spc="145" dirty="0">
                <a:solidFill>
                  <a:srgbClr val="F9FDFF"/>
                </a:solidFill>
                <a:latin typeface="Palatino Linotype"/>
                <a:cs typeface="Palatino Linotype"/>
              </a:rPr>
              <a:t> </a:t>
            </a:r>
            <a:r>
              <a:rPr sz="4800" spc="280" dirty="0">
                <a:solidFill>
                  <a:srgbClr val="F9FDFF"/>
                </a:solidFill>
                <a:latin typeface="Palatino Linotype"/>
                <a:cs typeface="Palatino Linotype"/>
              </a:rPr>
              <a:t>Us</a:t>
            </a:r>
            <a:endParaRPr sz="4800">
              <a:latin typeface="Palatino Linotype"/>
              <a:cs typeface="Palatino Linotype"/>
            </a:endParaRPr>
          </a:p>
        </p:txBody>
      </p:sp>
      <p:sp>
        <p:nvSpPr>
          <p:cNvPr id="4" name="object 4"/>
          <p:cNvSpPr/>
          <p:nvPr/>
        </p:nvSpPr>
        <p:spPr>
          <a:xfrm>
            <a:off x="876579" y="9053041"/>
            <a:ext cx="5333365" cy="209550"/>
          </a:xfrm>
          <a:custGeom>
            <a:avLst/>
            <a:gdLst/>
            <a:ahLst/>
            <a:cxnLst/>
            <a:rect l="l" t="t" r="r" b="b"/>
            <a:pathLst>
              <a:path w="5333365" h="209550">
                <a:moveTo>
                  <a:pt x="0" y="209550"/>
                </a:moveTo>
                <a:lnTo>
                  <a:pt x="5332957" y="209550"/>
                </a:lnTo>
                <a:lnTo>
                  <a:pt x="5332957" y="0"/>
                </a:lnTo>
                <a:lnTo>
                  <a:pt x="0" y="0"/>
                </a:lnTo>
                <a:lnTo>
                  <a:pt x="0" y="209550"/>
                </a:lnTo>
                <a:close/>
              </a:path>
            </a:pathLst>
          </a:custGeom>
          <a:solidFill>
            <a:srgbClr val="C3EBE1"/>
          </a:solidFill>
        </p:spPr>
        <p:txBody>
          <a:bodyPr wrap="square" lIns="0" tIns="0" rIns="0" bIns="0" rtlCol="0"/>
          <a:lstStyle/>
          <a:p>
            <a:endParaRPr/>
          </a:p>
        </p:txBody>
      </p:sp>
      <p:sp>
        <p:nvSpPr>
          <p:cNvPr id="5" name="object 5"/>
          <p:cNvSpPr/>
          <p:nvPr/>
        </p:nvSpPr>
        <p:spPr>
          <a:xfrm>
            <a:off x="6209030" y="-38100"/>
            <a:ext cx="12078970" cy="10287000"/>
          </a:xfrm>
          <a:custGeom>
            <a:avLst/>
            <a:gdLst/>
            <a:ahLst/>
            <a:cxnLst/>
            <a:rect l="l" t="t" r="r" b="b"/>
            <a:pathLst>
              <a:path w="12078969" h="10287000">
                <a:moveTo>
                  <a:pt x="0" y="0"/>
                </a:moveTo>
                <a:lnTo>
                  <a:pt x="0" y="10287000"/>
                </a:lnTo>
                <a:lnTo>
                  <a:pt x="12078464" y="10287000"/>
                </a:lnTo>
                <a:lnTo>
                  <a:pt x="12078464" y="0"/>
                </a:lnTo>
                <a:lnTo>
                  <a:pt x="0" y="0"/>
                </a:lnTo>
                <a:close/>
              </a:path>
            </a:pathLst>
          </a:custGeom>
          <a:solidFill>
            <a:srgbClr val="C3EBE1"/>
          </a:solidFill>
        </p:spPr>
        <p:txBody>
          <a:bodyPr wrap="square" lIns="0" tIns="0" rIns="0" bIns="0" rtlCol="0"/>
          <a:lstStyle/>
          <a:p>
            <a:endParaRPr/>
          </a:p>
        </p:txBody>
      </p:sp>
      <p:sp>
        <p:nvSpPr>
          <p:cNvPr id="6" name="object 6"/>
          <p:cNvSpPr txBox="1">
            <a:spLocks noGrp="1"/>
          </p:cNvSpPr>
          <p:nvPr>
            <p:ph type="title"/>
          </p:nvPr>
        </p:nvSpPr>
        <p:spPr>
          <a:xfrm>
            <a:off x="7611763" y="662422"/>
            <a:ext cx="9145270" cy="513080"/>
          </a:xfrm>
          <a:prstGeom prst="rect">
            <a:avLst/>
          </a:prstGeom>
        </p:spPr>
        <p:txBody>
          <a:bodyPr vert="horz" wrap="square" lIns="0" tIns="12700" rIns="0" bIns="0" rtlCol="0">
            <a:spAutoFit/>
          </a:bodyPr>
          <a:lstStyle/>
          <a:p>
            <a:pPr marL="12700">
              <a:lnSpc>
                <a:spcPct val="100000"/>
              </a:lnSpc>
              <a:spcBef>
                <a:spcPts val="100"/>
              </a:spcBef>
            </a:pPr>
            <a:r>
              <a:rPr sz="3200" spc="310" dirty="0"/>
              <a:t>SPONSOR </a:t>
            </a:r>
            <a:r>
              <a:rPr sz="3200" spc="325" dirty="0"/>
              <a:t>STUDENT </a:t>
            </a:r>
            <a:r>
              <a:rPr sz="3200" spc="370" dirty="0"/>
              <a:t>DEGREE</a:t>
            </a:r>
            <a:r>
              <a:rPr sz="3200" spc="135" dirty="0"/>
              <a:t> </a:t>
            </a:r>
            <a:r>
              <a:rPr sz="3200" spc="265" dirty="0"/>
              <a:t>PROGRAM</a:t>
            </a:r>
            <a:endParaRPr sz="3200"/>
          </a:p>
        </p:txBody>
      </p:sp>
      <p:sp>
        <p:nvSpPr>
          <p:cNvPr id="7" name="object 7"/>
          <p:cNvSpPr/>
          <p:nvPr/>
        </p:nvSpPr>
        <p:spPr>
          <a:xfrm>
            <a:off x="7700663" y="1572325"/>
            <a:ext cx="76200" cy="76200"/>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700663" y="2601025"/>
            <a:ext cx="76200" cy="76200"/>
          </a:xfrm>
          <a:prstGeom prst="rect">
            <a:avLst/>
          </a:prstGeom>
          <a:blipFill>
            <a:blip r:embed="rId2" cstate="print"/>
            <a:stretch>
              <a:fillRect/>
            </a:stretch>
          </a:blipFill>
        </p:spPr>
        <p:txBody>
          <a:bodyPr wrap="square" lIns="0" tIns="0" rIns="0" bIns="0" rtlCol="0"/>
          <a:lstStyle/>
          <a:p>
            <a:endParaRPr/>
          </a:p>
        </p:txBody>
      </p:sp>
      <p:sp>
        <p:nvSpPr>
          <p:cNvPr id="9" name="object 9"/>
          <p:cNvSpPr txBox="1"/>
          <p:nvPr/>
        </p:nvSpPr>
        <p:spPr>
          <a:xfrm>
            <a:off x="7908824" y="1376744"/>
            <a:ext cx="8757920" cy="1739900"/>
          </a:xfrm>
          <a:prstGeom prst="rect">
            <a:avLst/>
          </a:prstGeom>
        </p:spPr>
        <p:txBody>
          <a:bodyPr vert="horz" wrap="square" lIns="0" tIns="12700" rIns="0" bIns="0" rtlCol="0">
            <a:spAutoFit/>
          </a:bodyPr>
          <a:lstStyle/>
          <a:p>
            <a:pPr marL="12700" marR="5080">
              <a:lnSpc>
                <a:spcPct val="125000"/>
              </a:lnSpc>
              <a:spcBef>
                <a:spcPts val="100"/>
              </a:spcBef>
            </a:pPr>
            <a:r>
              <a:rPr sz="1800" spc="55" dirty="0">
                <a:solidFill>
                  <a:srgbClr val="2D414D"/>
                </a:solidFill>
                <a:latin typeface="Palatino Linotype"/>
                <a:cs typeface="Palatino Linotype"/>
              </a:rPr>
              <a:t>Help </a:t>
            </a:r>
            <a:r>
              <a:rPr sz="1800" spc="105" dirty="0">
                <a:solidFill>
                  <a:srgbClr val="2D414D"/>
                </a:solidFill>
                <a:latin typeface="Palatino Linotype"/>
                <a:cs typeface="Palatino Linotype"/>
              </a:rPr>
              <a:t>us </a:t>
            </a:r>
            <a:r>
              <a:rPr sz="1800" spc="110" dirty="0">
                <a:solidFill>
                  <a:srgbClr val="2D414D"/>
                </a:solidFill>
                <a:latin typeface="Palatino Linotype"/>
                <a:cs typeface="Palatino Linotype"/>
              </a:rPr>
              <a:t>in </a:t>
            </a:r>
            <a:r>
              <a:rPr sz="1800" spc="85" dirty="0">
                <a:solidFill>
                  <a:srgbClr val="2D414D"/>
                </a:solidFill>
                <a:latin typeface="Palatino Linotype"/>
                <a:cs typeface="Palatino Linotype"/>
              </a:rPr>
              <a:t>our </a:t>
            </a:r>
            <a:r>
              <a:rPr sz="1800" spc="125" dirty="0">
                <a:solidFill>
                  <a:srgbClr val="2D414D"/>
                </a:solidFill>
                <a:latin typeface="Palatino Linotype"/>
                <a:cs typeface="Palatino Linotype"/>
              </a:rPr>
              <a:t>journey </a:t>
            </a:r>
            <a:r>
              <a:rPr sz="1800" spc="80" dirty="0">
                <a:solidFill>
                  <a:srgbClr val="2D414D"/>
                </a:solidFill>
                <a:latin typeface="Palatino Linotype"/>
                <a:cs typeface="Palatino Linotype"/>
              </a:rPr>
              <a:t>of </a:t>
            </a:r>
            <a:r>
              <a:rPr sz="1800" spc="150" dirty="0">
                <a:solidFill>
                  <a:srgbClr val="2D414D"/>
                </a:solidFill>
                <a:latin typeface="Palatino Linotype"/>
                <a:cs typeface="Palatino Linotype"/>
              </a:rPr>
              <a:t>creating </a:t>
            </a:r>
            <a:r>
              <a:rPr sz="1800" spc="130" dirty="0">
                <a:solidFill>
                  <a:srgbClr val="2D414D"/>
                </a:solidFill>
                <a:latin typeface="Palatino Linotype"/>
                <a:cs typeface="Palatino Linotype"/>
              </a:rPr>
              <a:t>“First </a:t>
            </a:r>
            <a:r>
              <a:rPr sz="1800" spc="140" dirty="0">
                <a:solidFill>
                  <a:srgbClr val="2D414D"/>
                </a:solidFill>
                <a:latin typeface="Palatino Linotype"/>
                <a:cs typeface="Palatino Linotype"/>
              </a:rPr>
              <a:t>Generation </a:t>
            </a:r>
            <a:r>
              <a:rPr sz="1800" spc="114" dirty="0">
                <a:solidFill>
                  <a:srgbClr val="2D414D"/>
                </a:solidFill>
                <a:latin typeface="Palatino Linotype"/>
                <a:cs typeface="Palatino Linotype"/>
              </a:rPr>
              <a:t>Graduates” </a:t>
            </a:r>
            <a:r>
              <a:rPr sz="1800" spc="90" dirty="0">
                <a:solidFill>
                  <a:srgbClr val="2D414D"/>
                </a:solidFill>
                <a:latin typeface="Palatino Linotype"/>
                <a:cs typeface="Palatino Linotype"/>
              </a:rPr>
              <a:t>by </a:t>
            </a:r>
            <a:r>
              <a:rPr sz="1800" spc="140" dirty="0">
                <a:solidFill>
                  <a:srgbClr val="2D414D"/>
                </a:solidFill>
                <a:latin typeface="Palatino Linotype"/>
                <a:cs typeface="Palatino Linotype"/>
              </a:rPr>
              <a:t>part </a:t>
            </a:r>
            <a:r>
              <a:rPr sz="1800" spc="100" dirty="0">
                <a:solidFill>
                  <a:srgbClr val="2D414D"/>
                </a:solidFill>
                <a:latin typeface="Palatino Linotype"/>
                <a:cs typeface="Palatino Linotype"/>
              </a:rPr>
              <a:t>or  </a:t>
            </a:r>
            <a:r>
              <a:rPr sz="1800" spc="90" dirty="0">
                <a:solidFill>
                  <a:srgbClr val="2D414D"/>
                </a:solidFill>
                <a:latin typeface="Palatino Linotype"/>
                <a:cs typeface="Palatino Linotype"/>
              </a:rPr>
              <a:t>full</a:t>
            </a:r>
            <a:r>
              <a:rPr sz="1800" spc="10" dirty="0">
                <a:solidFill>
                  <a:srgbClr val="2D414D"/>
                </a:solidFill>
                <a:latin typeface="Palatino Linotype"/>
                <a:cs typeface="Palatino Linotype"/>
              </a:rPr>
              <a:t> </a:t>
            </a:r>
            <a:r>
              <a:rPr sz="1800" spc="85" dirty="0">
                <a:solidFill>
                  <a:srgbClr val="2D414D"/>
                </a:solidFill>
                <a:latin typeface="Palatino Linotype"/>
                <a:cs typeface="Palatino Linotype"/>
              </a:rPr>
              <a:t>funding</a:t>
            </a:r>
            <a:r>
              <a:rPr sz="1800" spc="15" dirty="0">
                <a:solidFill>
                  <a:srgbClr val="2D414D"/>
                </a:solidFill>
                <a:latin typeface="Palatino Linotype"/>
                <a:cs typeface="Palatino Linotype"/>
              </a:rPr>
              <a:t> </a:t>
            </a:r>
            <a:r>
              <a:rPr sz="1800" spc="80" dirty="0">
                <a:solidFill>
                  <a:srgbClr val="2D414D"/>
                </a:solidFill>
                <a:latin typeface="Palatino Linotype"/>
                <a:cs typeface="Palatino Linotype"/>
              </a:rPr>
              <a:t>of</a:t>
            </a:r>
            <a:r>
              <a:rPr sz="1800" spc="15" dirty="0">
                <a:solidFill>
                  <a:srgbClr val="2D414D"/>
                </a:solidFill>
                <a:latin typeface="Palatino Linotype"/>
                <a:cs typeface="Palatino Linotype"/>
              </a:rPr>
              <a:t> </a:t>
            </a:r>
            <a:r>
              <a:rPr sz="1800" spc="145" dirty="0">
                <a:solidFill>
                  <a:srgbClr val="2D414D"/>
                </a:solidFill>
                <a:latin typeface="Palatino Linotype"/>
                <a:cs typeface="Palatino Linotype"/>
              </a:rPr>
              <a:t>their</a:t>
            </a:r>
            <a:r>
              <a:rPr sz="1800" spc="10" dirty="0">
                <a:solidFill>
                  <a:srgbClr val="2D414D"/>
                </a:solidFill>
                <a:latin typeface="Palatino Linotype"/>
                <a:cs typeface="Palatino Linotype"/>
              </a:rPr>
              <a:t> </a:t>
            </a:r>
            <a:r>
              <a:rPr sz="1800" spc="110" dirty="0">
                <a:solidFill>
                  <a:srgbClr val="2D414D"/>
                </a:solidFill>
                <a:latin typeface="Palatino Linotype"/>
                <a:cs typeface="Palatino Linotype"/>
              </a:rPr>
              <a:t>degree</a:t>
            </a:r>
            <a:r>
              <a:rPr sz="1800" spc="15" dirty="0">
                <a:solidFill>
                  <a:srgbClr val="2D414D"/>
                </a:solidFill>
                <a:latin typeface="Palatino Linotype"/>
                <a:cs typeface="Palatino Linotype"/>
              </a:rPr>
              <a:t> </a:t>
            </a:r>
            <a:r>
              <a:rPr sz="1800" spc="-105" dirty="0">
                <a:solidFill>
                  <a:srgbClr val="2D414D"/>
                </a:solidFill>
                <a:latin typeface="Arial"/>
                <a:cs typeface="Arial"/>
              </a:rPr>
              <a:t>–</a:t>
            </a:r>
            <a:r>
              <a:rPr sz="1800" spc="-35" dirty="0">
                <a:solidFill>
                  <a:srgbClr val="2D414D"/>
                </a:solidFill>
                <a:latin typeface="Arial"/>
                <a:cs typeface="Arial"/>
              </a:rPr>
              <a:t> </a:t>
            </a:r>
            <a:r>
              <a:rPr sz="1800" spc="110" dirty="0">
                <a:solidFill>
                  <a:srgbClr val="2D414D"/>
                </a:solidFill>
                <a:latin typeface="Palatino Linotype"/>
                <a:cs typeface="Palatino Linotype"/>
              </a:rPr>
              <a:t>Cost</a:t>
            </a:r>
            <a:r>
              <a:rPr sz="1800" spc="15" dirty="0">
                <a:solidFill>
                  <a:srgbClr val="2D414D"/>
                </a:solidFill>
                <a:latin typeface="Palatino Linotype"/>
                <a:cs typeface="Palatino Linotype"/>
              </a:rPr>
              <a:t> </a:t>
            </a:r>
            <a:r>
              <a:rPr sz="1800" spc="95" dirty="0">
                <a:solidFill>
                  <a:srgbClr val="2D414D"/>
                </a:solidFill>
                <a:latin typeface="Palatino Linotype"/>
                <a:cs typeface="Palatino Linotype"/>
              </a:rPr>
              <a:t>per</a:t>
            </a:r>
            <a:r>
              <a:rPr sz="1800" spc="10" dirty="0">
                <a:solidFill>
                  <a:srgbClr val="2D414D"/>
                </a:solidFill>
                <a:latin typeface="Palatino Linotype"/>
                <a:cs typeface="Palatino Linotype"/>
              </a:rPr>
              <a:t> </a:t>
            </a:r>
            <a:r>
              <a:rPr sz="1800" spc="135" dirty="0">
                <a:solidFill>
                  <a:srgbClr val="2D414D"/>
                </a:solidFill>
                <a:latin typeface="Palatino Linotype"/>
                <a:cs typeface="Palatino Linotype"/>
              </a:rPr>
              <a:t>student</a:t>
            </a:r>
            <a:r>
              <a:rPr sz="1800" spc="15" dirty="0">
                <a:solidFill>
                  <a:srgbClr val="2D414D"/>
                </a:solidFill>
                <a:latin typeface="Palatino Linotype"/>
                <a:cs typeface="Palatino Linotype"/>
              </a:rPr>
              <a:t> </a:t>
            </a:r>
            <a:r>
              <a:rPr sz="1800" spc="110" dirty="0">
                <a:solidFill>
                  <a:srgbClr val="2D414D"/>
                </a:solidFill>
                <a:latin typeface="Palatino Linotype"/>
                <a:cs typeface="Palatino Linotype"/>
              </a:rPr>
              <a:t>is</a:t>
            </a:r>
            <a:r>
              <a:rPr sz="1800" spc="15" dirty="0">
                <a:solidFill>
                  <a:srgbClr val="2D414D"/>
                </a:solidFill>
                <a:latin typeface="Palatino Linotype"/>
                <a:cs typeface="Palatino Linotype"/>
              </a:rPr>
              <a:t> </a:t>
            </a:r>
            <a:r>
              <a:rPr sz="1800" spc="175" dirty="0">
                <a:solidFill>
                  <a:srgbClr val="2D414D"/>
                </a:solidFill>
                <a:latin typeface="Palatino Linotype"/>
                <a:cs typeface="Palatino Linotype"/>
              </a:rPr>
              <a:t>Rs</a:t>
            </a:r>
            <a:r>
              <a:rPr sz="1800" spc="10" dirty="0">
                <a:solidFill>
                  <a:srgbClr val="2D414D"/>
                </a:solidFill>
                <a:latin typeface="Palatino Linotype"/>
                <a:cs typeface="Palatino Linotype"/>
              </a:rPr>
              <a:t> </a:t>
            </a:r>
            <a:r>
              <a:rPr sz="1800" spc="65" dirty="0">
                <a:solidFill>
                  <a:srgbClr val="2D414D"/>
                </a:solidFill>
                <a:latin typeface="Palatino Linotype"/>
                <a:cs typeface="Palatino Linotype"/>
              </a:rPr>
              <a:t>136,500</a:t>
            </a:r>
            <a:r>
              <a:rPr sz="1800" spc="15" dirty="0">
                <a:solidFill>
                  <a:srgbClr val="2D414D"/>
                </a:solidFill>
                <a:latin typeface="Palatino Linotype"/>
                <a:cs typeface="Palatino Linotype"/>
              </a:rPr>
              <a:t> </a:t>
            </a:r>
            <a:r>
              <a:rPr sz="1800" spc="100" dirty="0">
                <a:solidFill>
                  <a:srgbClr val="2D414D"/>
                </a:solidFill>
                <a:latin typeface="Palatino Linotype"/>
                <a:cs typeface="Palatino Linotype"/>
              </a:rPr>
              <a:t>for</a:t>
            </a:r>
            <a:r>
              <a:rPr sz="1800" spc="15" dirty="0">
                <a:solidFill>
                  <a:srgbClr val="2D414D"/>
                </a:solidFill>
                <a:latin typeface="Palatino Linotype"/>
                <a:cs typeface="Palatino Linotype"/>
              </a:rPr>
              <a:t> </a:t>
            </a:r>
            <a:r>
              <a:rPr sz="1800" spc="160" dirty="0">
                <a:solidFill>
                  <a:srgbClr val="2D414D"/>
                </a:solidFill>
                <a:latin typeface="Palatino Linotype"/>
                <a:cs typeface="Palatino Linotype"/>
              </a:rPr>
              <a:t>three</a:t>
            </a:r>
            <a:r>
              <a:rPr sz="1800" spc="15" dirty="0">
                <a:solidFill>
                  <a:srgbClr val="2D414D"/>
                </a:solidFill>
                <a:latin typeface="Palatino Linotype"/>
                <a:cs typeface="Palatino Linotype"/>
              </a:rPr>
              <a:t> </a:t>
            </a:r>
            <a:r>
              <a:rPr sz="1800" spc="160" dirty="0">
                <a:solidFill>
                  <a:srgbClr val="2D414D"/>
                </a:solidFill>
                <a:latin typeface="Palatino Linotype"/>
                <a:cs typeface="Palatino Linotype"/>
              </a:rPr>
              <a:t>year</a:t>
            </a:r>
            <a:r>
              <a:rPr sz="1800" spc="10" dirty="0">
                <a:solidFill>
                  <a:srgbClr val="2D414D"/>
                </a:solidFill>
                <a:latin typeface="Palatino Linotype"/>
                <a:cs typeface="Palatino Linotype"/>
              </a:rPr>
              <a:t> </a:t>
            </a:r>
            <a:r>
              <a:rPr sz="1800" spc="100" dirty="0">
                <a:solidFill>
                  <a:srgbClr val="2D414D"/>
                </a:solidFill>
                <a:latin typeface="Palatino Linotype"/>
                <a:cs typeface="Palatino Linotype"/>
              </a:rPr>
              <a:t>for  </a:t>
            </a:r>
            <a:r>
              <a:rPr sz="1800" spc="15" dirty="0">
                <a:solidFill>
                  <a:srgbClr val="2D414D"/>
                </a:solidFill>
                <a:latin typeface="Palatino Linotype"/>
                <a:cs typeface="Palatino Linotype"/>
              </a:rPr>
              <a:t>100%</a:t>
            </a:r>
            <a:r>
              <a:rPr sz="1800" dirty="0">
                <a:solidFill>
                  <a:srgbClr val="2D414D"/>
                </a:solidFill>
                <a:latin typeface="Palatino Linotype"/>
                <a:cs typeface="Palatino Linotype"/>
              </a:rPr>
              <a:t> </a:t>
            </a:r>
            <a:r>
              <a:rPr sz="1800" spc="130" dirty="0">
                <a:solidFill>
                  <a:srgbClr val="2D414D"/>
                </a:solidFill>
                <a:latin typeface="Palatino Linotype"/>
                <a:cs typeface="Palatino Linotype"/>
              </a:rPr>
              <a:t>Freeship.</a:t>
            </a:r>
            <a:endParaRPr sz="1800">
              <a:latin typeface="Palatino Linotype"/>
              <a:cs typeface="Palatino Linotype"/>
            </a:endParaRPr>
          </a:p>
          <a:p>
            <a:pPr marL="12700" marR="682625">
              <a:lnSpc>
                <a:spcPct val="125000"/>
              </a:lnSpc>
            </a:pPr>
            <a:r>
              <a:rPr sz="1800" spc="100" dirty="0">
                <a:solidFill>
                  <a:srgbClr val="2D414D"/>
                </a:solidFill>
                <a:latin typeface="Palatino Linotype"/>
                <a:cs typeface="Palatino Linotype"/>
              </a:rPr>
              <a:t>You</a:t>
            </a:r>
            <a:r>
              <a:rPr sz="1800" spc="5" dirty="0">
                <a:solidFill>
                  <a:srgbClr val="2D414D"/>
                </a:solidFill>
                <a:latin typeface="Palatino Linotype"/>
                <a:cs typeface="Palatino Linotype"/>
              </a:rPr>
              <a:t> </a:t>
            </a:r>
            <a:r>
              <a:rPr sz="1800" spc="190" dirty="0">
                <a:solidFill>
                  <a:srgbClr val="2D414D"/>
                </a:solidFill>
                <a:latin typeface="Palatino Linotype"/>
                <a:cs typeface="Palatino Linotype"/>
              </a:rPr>
              <a:t>can</a:t>
            </a:r>
            <a:r>
              <a:rPr sz="1800" spc="10" dirty="0">
                <a:solidFill>
                  <a:srgbClr val="2D414D"/>
                </a:solidFill>
                <a:latin typeface="Palatino Linotype"/>
                <a:cs typeface="Palatino Linotype"/>
              </a:rPr>
              <a:t> </a:t>
            </a:r>
            <a:r>
              <a:rPr sz="1800" spc="180" dirty="0">
                <a:solidFill>
                  <a:srgbClr val="2D414D"/>
                </a:solidFill>
                <a:latin typeface="Palatino Linotype"/>
                <a:cs typeface="Palatino Linotype"/>
              </a:rPr>
              <a:t>track</a:t>
            </a:r>
            <a:r>
              <a:rPr sz="1800" spc="5" dirty="0">
                <a:solidFill>
                  <a:srgbClr val="2D414D"/>
                </a:solidFill>
                <a:latin typeface="Palatino Linotype"/>
                <a:cs typeface="Palatino Linotype"/>
              </a:rPr>
              <a:t> </a:t>
            </a:r>
            <a:r>
              <a:rPr sz="1800" spc="170" dirty="0">
                <a:solidFill>
                  <a:srgbClr val="2D414D"/>
                </a:solidFill>
                <a:latin typeface="Palatino Linotype"/>
                <a:cs typeface="Palatino Linotype"/>
              </a:rPr>
              <a:t>the</a:t>
            </a:r>
            <a:r>
              <a:rPr sz="1800" spc="10" dirty="0">
                <a:solidFill>
                  <a:srgbClr val="2D414D"/>
                </a:solidFill>
                <a:latin typeface="Palatino Linotype"/>
                <a:cs typeface="Palatino Linotype"/>
              </a:rPr>
              <a:t> </a:t>
            </a:r>
            <a:r>
              <a:rPr sz="1800" spc="135" dirty="0">
                <a:solidFill>
                  <a:srgbClr val="2D414D"/>
                </a:solidFill>
                <a:latin typeface="Palatino Linotype"/>
                <a:cs typeface="Palatino Linotype"/>
              </a:rPr>
              <a:t>student</a:t>
            </a:r>
            <a:r>
              <a:rPr sz="1800" spc="5" dirty="0">
                <a:solidFill>
                  <a:srgbClr val="2D414D"/>
                </a:solidFill>
                <a:latin typeface="Palatino Linotype"/>
                <a:cs typeface="Palatino Linotype"/>
              </a:rPr>
              <a:t> </a:t>
            </a:r>
            <a:r>
              <a:rPr sz="1800" spc="135" dirty="0">
                <a:solidFill>
                  <a:srgbClr val="2D414D"/>
                </a:solidFill>
                <a:latin typeface="Palatino Linotype"/>
                <a:cs typeface="Palatino Linotype"/>
              </a:rPr>
              <a:t>performance</a:t>
            </a:r>
            <a:r>
              <a:rPr sz="1800" spc="10" dirty="0">
                <a:solidFill>
                  <a:srgbClr val="2D414D"/>
                </a:solidFill>
                <a:latin typeface="Palatino Linotype"/>
                <a:cs typeface="Palatino Linotype"/>
              </a:rPr>
              <a:t> </a:t>
            </a:r>
            <a:r>
              <a:rPr sz="1800" spc="125" dirty="0">
                <a:solidFill>
                  <a:srgbClr val="2D414D"/>
                </a:solidFill>
                <a:latin typeface="Palatino Linotype"/>
                <a:cs typeface="Palatino Linotype"/>
              </a:rPr>
              <a:t>and</a:t>
            </a:r>
            <a:r>
              <a:rPr sz="1800" spc="5" dirty="0">
                <a:solidFill>
                  <a:srgbClr val="2D414D"/>
                </a:solidFill>
                <a:latin typeface="Palatino Linotype"/>
                <a:cs typeface="Palatino Linotype"/>
              </a:rPr>
              <a:t> </a:t>
            </a:r>
            <a:r>
              <a:rPr sz="1800" spc="165" dirty="0">
                <a:solidFill>
                  <a:srgbClr val="2D414D"/>
                </a:solidFill>
                <a:latin typeface="Palatino Linotype"/>
                <a:cs typeface="Palatino Linotype"/>
              </a:rPr>
              <a:t>select</a:t>
            </a:r>
            <a:r>
              <a:rPr sz="1800" spc="10" dirty="0">
                <a:solidFill>
                  <a:srgbClr val="2D414D"/>
                </a:solidFill>
                <a:latin typeface="Palatino Linotype"/>
                <a:cs typeface="Palatino Linotype"/>
              </a:rPr>
              <a:t> </a:t>
            </a:r>
            <a:r>
              <a:rPr sz="1800" spc="170" dirty="0">
                <a:solidFill>
                  <a:srgbClr val="2D414D"/>
                </a:solidFill>
                <a:latin typeface="Palatino Linotype"/>
                <a:cs typeface="Palatino Linotype"/>
              </a:rPr>
              <a:t>the</a:t>
            </a:r>
            <a:r>
              <a:rPr sz="1800" spc="10" dirty="0">
                <a:solidFill>
                  <a:srgbClr val="2D414D"/>
                </a:solidFill>
                <a:latin typeface="Palatino Linotype"/>
                <a:cs typeface="Palatino Linotype"/>
              </a:rPr>
              <a:t> </a:t>
            </a:r>
            <a:r>
              <a:rPr sz="1800" spc="140" dirty="0">
                <a:solidFill>
                  <a:srgbClr val="2D414D"/>
                </a:solidFill>
                <a:latin typeface="Palatino Linotype"/>
                <a:cs typeface="Palatino Linotype"/>
              </a:rPr>
              <a:t>most</a:t>
            </a:r>
            <a:r>
              <a:rPr sz="1800" spc="5" dirty="0">
                <a:solidFill>
                  <a:srgbClr val="2D414D"/>
                </a:solidFill>
                <a:latin typeface="Palatino Linotype"/>
                <a:cs typeface="Palatino Linotype"/>
              </a:rPr>
              <a:t> </a:t>
            </a:r>
            <a:r>
              <a:rPr sz="1800" spc="110" dirty="0">
                <a:solidFill>
                  <a:srgbClr val="2D414D"/>
                </a:solidFill>
                <a:latin typeface="Palatino Linotype"/>
                <a:cs typeface="Palatino Linotype"/>
              </a:rPr>
              <a:t>deserving  </a:t>
            </a:r>
            <a:r>
              <a:rPr sz="1800" spc="130" dirty="0">
                <a:solidFill>
                  <a:srgbClr val="2D414D"/>
                </a:solidFill>
                <a:latin typeface="Palatino Linotype"/>
                <a:cs typeface="Palatino Linotype"/>
              </a:rPr>
              <a:t>students.</a:t>
            </a:r>
            <a:endParaRPr sz="1800">
              <a:latin typeface="Palatino Linotype"/>
              <a:cs typeface="Palatino Linotype"/>
            </a:endParaRPr>
          </a:p>
        </p:txBody>
      </p:sp>
      <p:sp>
        <p:nvSpPr>
          <p:cNvPr id="10" name="object 10"/>
          <p:cNvSpPr/>
          <p:nvPr/>
        </p:nvSpPr>
        <p:spPr>
          <a:xfrm>
            <a:off x="6705600" y="784228"/>
            <a:ext cx="314325" cy="304800"/>
          </a:xfrm>
          <a:custGeom>
            <a:avLst/>
            <a:gdLst/>
            <a:ahLst/>
            <a:cxnLst/>
            <a:rect l="l" t="t" r="r" b="b"/>
            <a:pathLst>
              <a:path w="314325" h="304800">
                <a:moveTo>
                  <a:pt x="0" y="0"/>
                </a:moveTo>
                <a:lnTo>
                  <a:pt x="314325" y="0"/>
                </a:lnTo>
                <a:lnTo>
                  <a:pt x="314325" y="304800"/>
                </a:lnTo>
                <a:lnTo>
                  <a:pt x="0" y="304800"/>
                </a:lnTo>
                <a:lnTo>
                  <a:pt x="0" y="0"/>
                </a:lnTo>
                <a:close/>
              </a:path>
            </a:pathLst>
          </a:custGeom>
          <a:solidFill>
            <a:srgbClr val="2D414D"/>
          </a:solidFill>
        </p:spPr>
        <p:txBody>
          <a:bodyPr wrap="square" lIns="0" tIns="0" rIns="0" bIns="0" rtlCol="0"/>
          <a:lstStyle/>
          <a:p>
            <a:endParaRPr/>
          </a:p>
        </p:txBody>
      </p:sp>
      <p:sp>
        <p:nvSpPr>
          <p:cNvPr id="11" name="object 11"/>
          <p:cNvSpPr/>
          <p:nvPr/>
        </p:nvSpPr>
        <p:spPr>
          <a:xfrm>
            <a:off x="6705600" y="3527148"/>
            <a:ext cx="314325" cy="304800"/>
          </a:xfrm>
          <a:custGeom>
            <a:avLst/>
            <a:gdLst/>
            <a:ahLst/>
            <a:cxnLst/>
            <a:rect l="l" t="t" r="r" b="b"/>
            <a:pathLst>
              <a:path w="314325" h="304800">
                <a:moveTo>
                  <a:pt x="0" y="0"/>
                </a:moveTo>
                <a:lnTo>
                  <a:pt x="314325" y="0"/>
                </a:lnTo>
                <a:lnTo>
                  <a:pt x="314325" y="304800"/>
                </a:lnTo>
                <a:lnTo>
                  <a:pt x="0" y="304800"/>
                </a:lnTo>
                <a:lnTo>
                  <a:pt x="0" y="0"/>
                </a:lnTo>
                <a:close/>
              </a:path>
            </a:pathLst>
          </a:custGeom>
          <a:solidFill>
            <a:srgbClr val="2D414D"/>
          </a:solidFill>
        </p:spPr>
        <p:txBody>
          <a:bodyPr wrap="square" lIns="0" tIns="0" rIns="0" bIns="0" rtlCol="0"/>
          <a:lstStyle/>
          <a:p>
            <a:endParaRPr/>
          </a:p>
        </p:txBody>
      </p:sp>
      <p:sp>
        <p:nvSpPr>
          <p:cNvPr id="12" name="object 12"/>
          <p:cNvSpPr/>
          <p:nvPr/>
        </p:nvSpPr>
        <p:spPr>
          <a:xfrm>
            <a:off x="6705600" y="5911376"/>
            <a:ext cx="314325" cy="304800"/>
          </a:xfrm>
          <a:custGeom>
            <a:avLst/>
            <a:gdLst/>
            <a:ahLst/>
            <a:cxnLst/>
            <a:rect l="l" t="t" r="r" b="b"/>
            <a:pathLst>
              <a:path w="314325" h="304800">
                <a:moveTo>
                  <a:pt x="0" y="0"/>
                </a:moveTo>
                <a:lnTo>
                  <a:pt x="314325" y="0"/>
                </a:lnTo>
                <a:lnTo>
                  <a:pt x="314325" y="304800"/>
                </a:lnTo>
                <a:lnTo>
                  <a:pt x="0" y="304800"/>
                </a:lnTo>
                <a:lnTo>
                  <a:pt x="0" y="0"/>
                </a:lnTo>
                <a:close/>
              </a:path>
            </a:pathLst>
          </a:custGeom>
          <a:solidFill>
            <a:srgbClr val="2D414D"/>
          </a:solidFill>
        </p:spPr>
        <p:txBody>
          <a:bodyPr wrap="square" lIns="0" tIns="0" rIns="0" bIns="0" rtlCol="0"/>
          <a:lstStyle/>
          <a:p>
            <a:endParaRPr/>
          </a:p>
        </p:txBody>
      </p:sp>
      <p:sp>
        <p:nvSpPr>
          <p:cNvPr id="13" name="object 13"/>
          <p:cNvSpPr/>
          <p:nvPr/>
        </p:nvSpPr>
        <p:spPr>
          <a:xfrm>
            <a:off x="6705600" y="8343900"/>
            <a:ext cx="314325" cy="304800"/>
          </a:xfrm>
          <a:custGeom>
            <a:avLst/>
            <a:gdLst/>
            <a:ahLst/>
            <a:cxnLst/>
            <a:rect l="l" t="t" r="r" b="b"/>
            <a:pathLst>
              <a:path w="314325" h="304800">
                <a:moveTo>
                  <a:pt x="0" y="0"/>
                </a:moveTo>
                <a:lnTo>
                  <a:pt x="314325" y="0"/>
                </a:lnTo>
                <a:lnTo>
                  <a:pt x="314325" y="304800"/>
                </a:lnTo>
                <a:lnTo>
                  <a:pt x="0" y="304800"/>
                </a:lnTo>
                <a:lnTo>
                  <a:pt x="0" y="0"/>
                </a:lnTo>
                <a:close/>
              </a:path>
            </a:pathLst>
          </a:custGeom>
          <a:solidFill>
            <a:srgbClr val="2D414D"/>
          </a:solidFill>
        </p:spPr>
        <p:txBody>
          <a:bodyPr wrap="square" lIns="0" tIns="0" rIns="0" bIns="0" rtlCol="0"/>
          <a:lstStyle/>
          <a:p>
            <a:endParaRPr/>
          </a:p>
        </p:txBody>
      </p:sp>
      <p:sp>
        <p:nvSpPr>
          <p:cNvPr id="14" name="object 14"/>
          <p:cNvSpPr/>
          <p:nvPr/>
        </p:nvSpPr>
        <p:spPr>
          <a:xfrm>
            <a:off x="7700663" y="6667500"/>
            <a:ext cx="76200" cy="76200"/>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7700663" y="7010400"/>
            <a:ext cx="76200" cy="76200"/>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7700663" y="7353300"/>
            <a:ext cx="76200" cy="76200"/>
          </a:xfrm>
          <a:prstGeom prst="rect">
            <a:avLst/>
          </a:prstGeom>
          <a:blipFill>
            <a:blip r:embed="rId3" cstate="print"/>
            <a:stretch>
              <a:fillRect/>
            </a:stretch>
          </a:blipFill>
        </p:spPr>
        <p:txBody>
          <a:bodyPr wrap="square" lIns="0" tIns="0" rIns="0" bIns="0" rtlCol="0"/>
          <a:lstStyle/>
          <a:p>
            <a:endParaRPr/>
          </a:p>
        </p:txBody>
      </p:sp>
      <p:sp>
        <p:nvSpPr>
          <p:cNvPr id="17" name="object 17"/>
          <p:cNvSpPr txBox="1"/>
          <p:nvPr/>
        </p:nvSpPr>
        <p:spPr>
          <a:xfrm>
            <a:off x="7611763" y="5750736"/>
            <a:ext cx="9761838" cy="2144177"/>
          </a:xfrm>
          <a:prstGeom prst="rect">
            <a:avLst/>
          </a:prstGeom>
        </p:spPr>
        <p:txBody>
          <a:bodyPr vert="horz" wrap="square" lIns="0" tIns="12700" rIns="0" bIns="0" rtlCol="0">
            <a:spAutoFit/>
          </a:bodyPr>
          <a:lstStyle/>
          <a:p>
            <a:pPr marL="12700">
              <a:lnSpc>
                <a:spcPct val="100000"/>
              </a:lnSpc>
              <a:spcBef>
                <a:spcPts val="100"/>
              </a:spcBef>
            </a:pPr>
            <a:r>
              <a:rPr sz="2600" spc="285" dirty="0" smtClean="0">
                <a:solidFill>
                  <a:srgbClr val="2D414D"/>
                </a:solidFill>
                <a:latin typeface="Palatino Linotype"/>
                <a:cs typeface="Palatino Linotype"/>
              </a:rPr>
              <a:t>PLACEMENT</a:t>
            </a:r>
            <a:r>
              <a:rPr lang="en-IN" sz="2600" spc="285" dirty="0" smtClean="0">
                <a:solidFill>
                  <a:srgbClr val="2D414D"/>
                </a:solidFill>
                <a:latin typeface="Palatino Linotype"/>
                <a:cs typeface="Palatino Linotype"/>
              </a:rPr>
              <a:t>/SKILL DEVELOPMENT/ </a:t>
            </a:r>
            <a:r>
              <a:rPr sz="2600" spc="315" dirty="0" smtClean="0">
                <a:solidFill>
                  <a:srgbClr val="2D414D"/>
                </a:solidFill>
                <a:latin typeface="Palatino Linotype"/>
                <a:cs typeface="Palatino Linotype"/>
              </a:rPr>
              <a:t>INTERNSHIP</a:t>
            </a:r>
            <a:endParaRPr sz="2600" dirty="0">
              <a:latin typeface="Palatino Linotype"/>
              <a:cs typeface="Palatino Linotype"/>
            </a:endParaRPr>
          </a:p>
          <a:p>
            <a:pPr marL="309245" marR="5080">
              <a:lnSpc>
                <a:spcPct val="125000"/>
              </a:lnSpc>
            </a:pPr>
            <a:endParaRPr lang="en-IN" sz="1800" spc="145" dirty="0" smtClean="0">
              <a:solidFill>
                <a:srgbClr val="2D414D"/>
              </a:solidFill>
              <a:latin typeface="Palatino Linotype"/>
              <a:cs typeface="Palatino Linotype"/>
            </a:endParaRPr>
          </a:p>
          <a:p>
            <a:pPr marL="309245" marR="5080">
              <a:lnSpc>
                <a:spcPct val="125000"/>
              </a:lnSpc>
            </a:pPr>
            <a:r>
              <a:rPr sz="1800" spc="145" dirty="0" smtClean="0">
                <a:solidFill>
                  <a:srgbClr val="2D414D"/>
                </a:solidFill>
                <a:latin typeface="Palatino Linotype"/>
                <a:cs typeface="Palatino Linotype"/>
              </a:rPr>
              <a:t>Recruit</a:t>
            </a:r>
            <a:r>
              <a:rPr sz="1800" spc="5" dirty="0" smtClean="0">
                <a:solidFill>
                  <a:srgbClr val="2D414D"/>
                </a:solidFill>
                <a:latin typeface="Palatino Linotype"/>
                <a:cs typeface="Palatino Linotype"/>
              </a:rPr>
              <a:t> </a:t>
            </a:r>
            <a:r>
              <a:rPr sz="1800" spc="105" dirty="0">
                <a:solidFill>
                  <a:srgbClr val="2D414D"/>
                </a:solidFill>
                <a:latin typeface="Palatino Linotype"/>
                <a:cs typeface="Palatino Linotype"/>
              </a:rPr>
              <a:t>from</a:t>
            </a:r>
            <a:r>
              <a:rPr sz="1800" spc="10" dirty="0">
                <a:solidFill>
                  <a:srgbClr val="2D414D"/>
                </a:solidFill>
                <a:latin typeface="Palatino Linotype"/>
                <a:cs typeface="Palatino Linotype"/>
              </a:rPr>
              <a:t> </a:t>
            </a:r>
            <a:r>
              <a:rPr sz="1800" spc="220" dirty="0">
                <a:solidFill>
                  <a:srgbClr val="2D414D"/>
                </a:solidFill>
                <a:latin typeface="Palatino Linotype"/>
                <a:cs typeface="Palatino Linotype"/>
              </a:rPr>
              <a:t>SBS</a:t>
            </a:r>
            <a:r>
              <a:rPr sz="1800" spc="10" dirty="0">
                <a:solidFill>
                  <a:srgbClr val="2D414D"/>
                </a:solidFill>
                <a:latin typeface="Palatino Linotype"/>
                <a:cs typeface="Palatino Linotype"/>
              </a:rPr>
              <a:t> </a:t>
            </a:r>
            <a:r>
              <a:rPr sz="1800" spc="125" dirty="0">
                <a:solidFill>
                  <a:srgbClr val="2D414D"/>
                </a:solidFill>
                <a:latin typeface="Palatino Linotype"/>
                <a:cs typeface="Palatino Linotype"/>
              </a:rPr>
              <a:t>directly</a:t>
            </a:r>
            <a:r>
              <a:rPr sz="1800" spc="10" dirty="0">
                <a:solidFill>
                  <a:srgbClr val="2D414D"/>
                </a:solidFill>
                <a:latin typeface="Palatino Linotype"/>
                <a:cs typeface="Palatino Linotype"/>
              </a:rPr>
              <a:t> </a:t>
            </a:r>
            <a:r>
              <a:rPr sz="1800" spc="100" dirty="0">
                <a:solidFill>
                  <a:srgbClr val="2D414D"/>
                </a:solidFill>
                <a:latin typeface="Palatino Linotype"/>
                <a:cs typeface="Palatino Linotype"/>
              </a:rPr>
              <a:t>for</a:t>
            </a:r>
            <a:r>
              <a:rPr sz="1800" spc="10" dirty="0">
                <a:solidFill>
                  <a:srgbClr val="2D414D"/>
                </a:solidFill>
                <a:latin typeface="Palatino Linotype"/>
                <a:cs typeface="Palatino Linotype"/>
              </a:rPr>
              <a:t> </a:t>
            </a:r>
            <a:r>
              <a:rPr sz="1800" spc="100" dirty="0">
                <a:solidFill>
                  <a:srgbClr val="2D414D"/>
                </a:solidFill>
                <a:latin typeface="Palatino Linotype"/>
                <a:cs typeface="Palatino Linotype"/>
              </a:rPr>
              <a:t>your</a:t>
            </a:r>
            <a:r>
              <a:rPr sz="1800" spc="10" dirty="0">
                <a:solidFill>
                  <a:srgbClr val="2D414D"/>
                </a:solidFill>
                <a:latin typeface="Palatino Linotype"/>
                <a:cs typeface="Palatino Linotype"/>
              </a:rPr>
              <a:t> </a:t>
            </a:r>
            <a:r>
              <a:rPr sz="1800" spc="125" dirty="0">
                <a:solidFill>
                  <a:srgbClr val="2D414D"/>
                </a:solidFill>
                <a:latin typeface="Palatino Linotype"/>
                <a:cs typeface="Palatino Linotype"/>
              </a:rPr>
              <a:t>business</a:t>
            </a:r>
            <a:r>
              <a:rPr sz="1800" spc="10" dirty="0">
                <a:solidFill>
                  <a:srgbClr val="2D414D"/>
                </a:solidFill>
                <a:latin typeface="Palatino Linotype"/>
                <a:cs typeface="Palatino Linotype"/>
              </a:rPr>
              <a:t> </a:t>
            </a:r>
            <a:r>
              <a:rPr sz="1800" spc="180" dirty="0">
                <a:solidFill>
                  <a:srgbClr val="2D414D"/>
                </a:solidFill>
                <a:latin typeface="Palatino Linotype"/>
                <a:cs typeface="Palatino Linotype"/>
              </a:rPr>
              <a:t>-</a:t>
            </a:r>
            <a:r>
              <a:rPr sz="1800" spc="10" dirty="0">
                <a:solidFill>
                  <a:srgbClr val="2D414D"/>
                </a:solidFill>
                <a:latin typeface="Palatino Linotype"/>
                <a:cs typeface="Palatino Linotype"/>
              </a:rPr>
              <a:t> </a:t>
            </a:r>
            <a:r>
              <a:rPr sz="1800" spc="114" dirty="0">
                <a:solidFill>
                  <a:srgbClr val="2D414D"/>
                </a:solidFill>
                <a:latin typeface="Palatino Linotype"/>
                <a:cs typeface="Palatino Linotype"/>
              </a:rPr>
              <a:t>office,</a:t>
            </a:r>
            <a:r>
              <a:rPr sz="1800" spc="10" dirty="0">
                <a:solidFill>
                  <a:srgbClr val="2D414D"/>
                </a:solidFill>
                <a:latin typeface="Palatino Linotype"/>
                <a:cs typeface="Palatino Linotype"/>
              </a:rPr>
              <a:t> </a:t>
            </a:r>
            <a:r>
              <a:rPr sz="1800" spc="145" dirty="0">
                <a:solidFill>
                  <a:srgbClr val="2D414D"/>
                </a:solidFill>
                <a:latin typeface="Palatino Linotype"/>
                <a:cs typeface="Palatino Linotype"/>
              </a:rPr>
              <a:t>factory,</a:t>
            </a:r>
            <a:r>
              <a:rPr sz="1800" spc="5" dirty="0">
                <a:solidFill>
                  <a:srgbClr val="2D414D"/>
                </a:solidFill>
                <a:latin typeface="Palatino Linotype"/>
                <a:cs typeface="Palatino Linotype"/>
              </a:rPr>
              <a:t> </a:t>
            </a:r>
            <a:r>
              <a:rPr sz="1800" spc="160" dirty="0">
                <a:solidFill>
                  <a:srgbClr val="2D414D"/>
                </a:solidFill>
                <a:latin typeface="Palatino Linotype"/>
                <a:cs typeface="Palatino Linotype"/>
              </a:rPr>
              <a:t>etc.  </a:t>
            </a:r>
            <a:endParaRPr lang="en-IN" spc="160" dirty="0">
              <a:solidFill>
                <a:srgbClr val="2D414D"/>
              </a:solidFill>
              <a:latin typeface="Palatino Linotype"/>
              <a:cs typeface="Palatino Linotype"/>
            </a:endParaRPr>
          </a:p>
          <a:p>
            <a:pPr marL="309245" marR="5080">
              <a:lnSpc>
                <a:spcPct val="125000"/>
              </a:lnSpc>
            </a:pPr>
            <a:r>
              <a:rPr sz="1800" spc="155" dirty="0" smtClean="0">
                <a:solidFill>
                  <a:srgbClr val="2D414D"/>
                </a:solidFill>
                <a:latin typeface="Palatino Linotype"/>
                <a:cs typeface="Palatino Linotype"/>
              </a:rPr>
              <a:t>Place</a:t>
            </a:r>
            <a:r>
              <a:rPr sz="1800" dirty="0" smtClean="0">
                <a:solidFill>
                  <a:srgbClr val="2D414D"/>
                </a:solidFill>
                <a:latin typeface="Palatino Linotype"/>
                <a:cs typeface="Palatino Linotype"/>
              </a:rPr>
              <a:t> </a:t>
            </a:r>
            <a:r>
              <a:rPr sz="1800" spc="140" dirty="0">
                <a:solidFill>
                  <a:srgbClr val="2D414D"/>
                </a:solidFill>
                <a:latin typeface="Palatino Linotype"/>
                <a:cs typeface="Palatino Linotype"/>
              </a:rPr>
              <a:t>students</a:t>
            </a:r>
            <a:r>
              <a:rPr sz="1800" spc="5" dirty="0">
                <a:solidFill>
                  <a:srgbClr val="2D414D"/>
                </a:solidFill>
                <a:latin typeface="Palatino Linotype"/>
                <a:cs typeface="Palatino Linotype"/>
              </a:rPr>
              <a:t> </a:t>
            </a:r>
            <a:r>
              <a:rPr sz="1800" spc="185" dirty="0">
                <a:solidFill>
                  <a:srgbClr val="2D414D"/>
                </a:solidFill>
                <a:latin typeface="Palatino Linotype"/>
                <a:cs typeface="Palatino Linotype"/>
              </a:rPr>
              <a:t>as</a:t>
            </a:r>
            <a:r>
              <a:rPr sz="1800" spc="5" dirty="0">
                <a:solidFill>
                  <a:srgbClr val="2D414D"/>
                </a:solidFill>
                <a:latin typeface="Palatino Linotype"/>
                <a:cs typeface="Palatino Linotype"/>
              </a:rPr>
              <a:t> </a:t>
            </a:r>
            <a:r>
              <a:rPr sz="1800" spc="150" dirty="0">
                <a:solidFill>
                  <a:srgbClr val="2D414D"/>
                </a:solidFill>
                <a:latin typeface="Palatino Linotype"/>
                <a:cs typeface="Palatino Linotype"/>
              </a:rPr>
              <a:t>interns</a:t>
            </a:r>
            <a:r>
              <a:rPr sz="1800" spc="5" dirty="0">
                <a:solidFill>
                  <a:srgbClr val="2D414D"/>
                </a:solidFill>
                <a:latin typeface="Palatino Linotype"/>
                <a:cs typeface="Palatino Linotype"/>
              </a:rPr>
              <a:t> </a:t>
            </a:r>
            <a:r>
              <a:rPr sz="1800" spc="100" dirty="0">
                <a:solidFill>
                  <a:srgbClr val="2D414D"/>
                </a:solidFill>
                <a:latin typeface="Palatino Linotype"/>
                <a:cs typeface="Palatino Linotype"/>
              </a:rPr>
              <a:t>for</a:t>
            </a:r>
            <a:r>
              <a:rPr sz="1800" spc="5" dirty="0">
                <a:solidFill>
                  <a:srgbClr val="2D414D"/>
                </a:solidFill>
                <a:latin typeface="Palatino Linotype"/>
                <a:cs typeface="Palatino Linotype"/>
              </a:rPr>
              <a:t> </a:t>
            </a:r>
            <a:r>
              <a:rPr sz="1800" spc="125" dirty="0">
                <a:solidFill>
                  <a:srgbClr val="2D414D"/>
                </a:solidFill>
                <a:latin typeface="Palatino Linotype"/>
                <a:cs typeface="Palatino Linotype"/>
              </a:rPr>
              <a:t>summer</a:t>
            </a:r>
            <a:r>
              <a:rPr sz="1800" spc="5" dirty="0">
                <a:solidFill>
                  <a:srgbClr val="2D414D"/>
                </a:solidFill>
                <a:latin typeface="Palatino Linotype"/>
                <a:cs typeface="Palatino Linotype"/>
              </a:rPr>
              <a:t> </a:t>
            </a:r>
            <a:r>
              <a:rPr sz="1800" spc="114" dirty="0" smtClean="0">
                <a:solidFill>
                  <a:srgbClr val="2D414D"/>
                </a:solidFill>
                <a:latin typeface="Palatino Linotype"/>
                <a:cs typeface="Palatino Linotype"/>
              </a:rPr>
              <a:t>jobs</a:t>
            </a:r>
            <a:r>
              <a:rPr lang="en-IN" spc="114" dirty="0" smtClean="0">
                <a:solidFill>
                  <a:srgbClr val="2D414D"/>
                </a:solidFill>
                <a:latin typeface="Palatino Linotype"/>
                <a:cs typeface="Palatino Linotype"/>
              </a:rPr>
              <a:t>, </a:t>
            </a:r>
            <a:r>
              <a:rPr sz="1800" spc="100" dirty="0" smtClean="0">
                <a:solidFill>
                  <a:srgbClr val="2D414D"/>
                </a:solidFill>
                <a:latin typeface="Palatino Linotype"/>
                <a:cs typeface="Palatino Linotype"/>
              </a:rPr>
              <a:t>Offer</a:t>
            </a:r>
            <a:r>
              <a:rPr sz="1800" dirty="0" smtClean="0">
                <a:solidFill>
                  <a:srgbClr val="2D414D"/>
                </a:solidFill>
                <a:latin typeface="Palatino Linotype"/>
                <a:cs typeface="Palatino Linotype"/>
              </a:rPr>
              <a:t> </a:t>
            </a:r>
            <a:r>
              <a:rPr sz="1800" spc="160" dirty="0">
                <a:solidFill>
                  <a:srgbClr val="2D414D"/>
                </a:solidFill>
                <a:latin typeface="Palatino Linotype"/>
                <a:cs typeface="Palatino Linotype"/>
              </a:rPr>
              <a:t>On-the-Job</a:t>
            </a:r>
            <a:r>
              <a:rPr sz="1800" spc="5" dirty="0">
                <a:solidFill>
                  <a:srgbClr val="2D414D"/>
                </a:solidFill>
                <a:latin typeface="Palatino Linotype"/>
                <a:cs typeface="Palatino Linotype"/>
              </a:rPr>
              <a:t> </a:t>
            </a:r>
            <a:r>
              <a:rPr sz="1800" spc="175" dirty="0">
                <a:solidFill>
                  <a:srgbClr val="2D414D"/>
                </a:solidFill>
                <a:latin typeface="Palatino Linotype"/>
                <a:cs typeface="Palatino Linotype"/>
              </a:rPr>
              <a:t>assistance</a:t>
            </a:r>
            <a:r>
              <a:rPr sz="1800" spc="5" dirty="0">
                <a:solidFill>
                  <a:srgbClr val="2D414D"/>
                </a:solidFill>
                <a:latin typeface="Palatino Linotype"/>
                <a:cs typeface="Palatino Linotype"/>
              </a:rPr>
              <a:t> </a:t>
            </a:r>
            <a:r>
              <a:rPr sz="1800" spc="100" dirty="0">
                <a:solidFill>
                  <a:srgbClr val="2D414D"/>
                </a:solidFill>
                <a:latin typeface="Palatino Linotype"/>
                <a:cs typeface="Palatino Linotype"/>
              </a:rPr>
              <a:t>or</a:t>
            </a:r>
            <a:r>
              <a:rPr sz="1800" spc="5" dirty="0">
                <a:solidFill>
                  <a:srgbClr val="2D414D"/>
                </a:solidFill>
                <a:latin typeface="Palatino Linotype"/>
                <a:cs typeface="Palatino Linotype"/>
              </a:rPr>
              <a:t> </a:t>
            </a:r>
            <a:r>
              <a:rPr sz="1800" spc="85" dirty="0" smtClean="0">
                <a:solidFill>
                  <a:srgbClr val="2D414D"/>
                </a:solidFill>
                <a:latin typeface="Palatino Linotype"/>
                <a:cs typeface="Palatino Linotype"/>
              </a:rPr>
              <a:t>Co-ops</a:t>
            </a:r>
            <a:endParaRPr lang="en-IN" sz="1800" spc="85" dirty="0" smtClean="0">
              <a:solidFill>
                <a:srgbClr val="2D414D"/>
              </a:solidFill>
              <a:latin typeface="Palatino Linotype"/>
              <a:cs typeface="Palatino Linotype"/>
            </a:endParaRPr>
          </a:p>
          <a:p>
            <a:pPr marL="309245" marR="5080">
              <a:lnSpc>
                <a:spcPct val="125000"/>
              </a:lnSpc>
            </a:pPr>
            <a:r>
              <a:rPr lang="en-IN" spc="85" dirty="0" smtClean="0">
                <a:solidFill>
                  <a:srgbClr val="2D414D"/>
                </a:solidFill>
                <a:latin typeface="Palatino Linotype"/>
                <a:cs typeface="Palatino Linotype"/>
              </a:rPr>
              <a:t>Provide livelihood training and skill enhancement/development to youth, widows, rural women, educated unemployed, etc.</a:t>
            </a:r>
            <a:endParaRPr sz="1800" dirty="0">
              <a:latin typeface="Palatino Linotype"/>
              <a:cs typeface="Palatino Linotype"/>
            </a:endParaRPr>
          </a:p>
        </p:txBody>
      </p:sp>
      <p:sp>
        <p:nvSpPr>
          <p:cNvPr id="18" name="object 18"/>
          <p:cNvSpPr/>
          <p:nvPr/>
        </p:nvSpPr>
        <p:spPr>
          <a:xfrm>
            <a:off x="7700663" y="4326516"/>
            <a:ext cx="76200" cy="76200"/>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7700663" y="4669416"/>
            <a:ext cx="76200" cy="76200"/>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7700663" y="5012316"/>
            <a:ext cx="76200" cy="76200"/>
          </a:xfrm>
          <a:prstGeom prst="rect">
            <a:avLst/>
          </a:prstGeom>
          <a:blipFill>
            <a:blip r:embed="rId3" cstate="print"/>
            <a:stretch>
              <a:fillRect/>
            </a:stretch>
          </a:blipFill>
        </p:spPr>
        <p:txBody>
          <a:bodyPr wrap="square" lIns="0" tIns="0" rIns="0" bIns="0" rtlCol="0"/>
          <a:lstStyle/>
          <a:p>
            <a:endParaRPr/>
          </a:p>
        </p:txBody>
      </p:sp>
      <p:sp>
        <p:nvSpPr>
          <p:cNvPr id="21" name="object 21"/>
          <p:cNvSpPr txBox="1"/>
          <p:nvPr/>
        </p:nvSpPr>
        <p:spPr>
          <a:xfrm>
            <a:off x="7611763" y="3414074"/>
            <a:ext cx="8295640" cy="1771014"/>
          </a:xfrm>
          <a:prstGeom prst="rect">
            <a:avLst/>
          </a:prstGeom>
        </p:spPr>
        <p:txBody>
          <a:bodyPr vert="horz" wrap="square" lIns="0" tIns="12700" rIns="0" bIns="0" rtlCol="0">
            <a:spAutoFit/>
          </a:bodyPr>
          <a:lstStyle/>
          <a:p>
            <a:pPr marL="12700">
              <a:lnSpc>
                <a:spcPct val="100000"/>
              </a:lnSpc>
              <a:spcBef>
                <a:spcPts val="100"/>
              </a:spcBef>
            </a:pPr>
            <a:r>
              <a:rPr sz="3200" spc="225" dirty="0">
                <a:solidFill>
                  <a:srgbClr val="2D414D"/>
                </a:solidFill>
                <a:latin typeface="Palatino Linotype"/>
                <a:cs typeface="Palatino Linotype"/>
              </a:rPr>
              <a:t>FUND </a:t>
            </a:r>
            <a:r>
              <a:rPr sz="3200" spc="360" dirty="0">
                <a:solidFill>
                  <a:srgbClr val="2D414D"/>
                </a:solidFill>
                <a:latin typeface="Palatino Linotype"/>
                <a:cs typeface="Palatino Linotype"/>
              </a:rPr>
              <a:t>INFRASTRUCTURE</a:t>
            </a:r>
            <a:r>
              <a:rPr sz="3200" spc="280" dirty="0">
                <a:solidFill>
                  <a:srgbClr val="2D414D"/>
                </a:solidFill>
                <a:latin typeface="Palatino Linotype"/>
                <a:cs typeface="Palatino Linotype"/>
              </a:rPr>
              <a:t> </a:t>
            </a:r>
            <a:r>
              <a:rPr sz="3200" spc="315" dirty="0">
                <a:solidFill>
                  <a:srgbClr val="2D414D"/>
                </a:solidFill>
                <a:latin typeface="Palatino Linotype"/>
                <a:cs typeface="Palatino Linotype"/>
              </a:rPr>
              <a:t>SUPPORT</a:t>
            </a:r>
            <a:endParaRPr sz="3200" dirty="0">
              <a:latin typeface="Palatino Linotype"/>
              <a:cs typeface="Palatino Linotype"/>
            </a:endParaRPr>
          </a:p>
          <a:p>
            <a:pPr marL="309245" marR="5080">
              <a:lnSpc>
                <a:spcPct val="125000"/>
              </a:lnSpc>
              <a:spcBef>
                <a:spcPts val="1805"/>
              </a:spcBef>
            </a:pPr>
            <a:r>
              <a:rPr sz="1800" spc="100" dirty="0">
                <a:solidFill>
                  <a:srgbClr val="2D414D"/>
                </a:solidFill>
                <a:latin typeface="Palatino Linotype"/>
                <a:cs typeface="Palatino Linotype"/>
              </a:rPr>
              <a:t>Support</a:t>
            </a:r>
            <a:r>
              <a:rPr sz="1800" spc="5" dirty="0">
                <a:solidFill>
                  <a:srgbClr val="2D414D"/>
                </a:solidFill>
                <a:latin typeface="Palatino Linotype"/>
                <a:cs typeface="Palatino Linotype"/>
              </a:rPr>
              <a:t> </a:t>
            </a:r>
            <a:r>
              <a:rPr sz="1800" spc="105" dirty="0">
                <a:solidFill>
                  <a:srgbClr val="2D414D"/>
                </a:solidFill>
                <a:latin typeface="Palatino Linotype"/>
                <a:cs typeface="Palatino Linotype"/>
              </a:rPr>
              <a:t>us</a:t>
            </a:r>
            <a:r>
              <a:rPr sz="1800" spc="10" dirty="0">
                <a:solidFill>
                  <a:srgbClr val="2D414D"/>
                </a:solidFill>
                <a:latin typeface="Palatino Linotype"/>
                <a:cs typeface="Palatino Linotype"/>
              </a:rPr>
              <a:t> </a:t>
            </a:r>
            <a:r>
              <a:rPr sz="1800" spc="110" dirty="0">
                <a:solidFill>
                  <a:srgbClr val="2D414D"/>
                </a:solidFill>
                <a:latin typeface="Palatino Linotype"/>
                <a:cs typeface="Palatino Linotype"/>
              </a:rPr>
              <a:t>in</a:t>
            </a:r>
            <a:r>
              <a:rPr sz="1800" spc="5" dirty="0">
                <a:solidFill>
                  <a:srgbClr val="2D414D"/>
                </a:solidFill>
                <a:latin typeface="Palatino Linotype"/>
                <a:cs typeface="Palatino Linotype"/>
              </a:rPr>
              <a:t> </a:t>
            </a:r>
            <a:r>
              <a:rPr sz="1800" spc="85" dirty="0">
                <a:solidFill>
                  <a:srgbClr val="2D414D"/>
                </a:solidFill>
                <a:latin typeface="Palatino Linotype"/>
                <a:cs typeface="Palatino Linotype"/>
              </a:rPr>
              <a:t>upgrading</a:t>
            </a:r>
            <a:r>
              <a:rPr sz="1800" spc="10" dirty="0">
                <a:solidFill>
                  <a:srgbClr val="2D414D"/>
                </a:solidFill>
                <a:latin typeface="Palatino Linotype"/>
                <a:cs typeface="Palatino Linotype"/>
              </a:rPr>
              <a:t> </a:t>
            </a:r>
            <a:r>
              <a:rPr sz="1800" spc="85" dirty="0">
                <a:solidFill>
                  <a:srgbClr val="2D414D"/>
                </a:solidFill>
                <a:latin typeface="Palatino Linotype"/>
                <a:cs typeface="Palatino Linotype"/>
              </a:rPr>
              <a:t>our</a:t>
            </a:r>
            <a:r>
              <a:rPr sz="1800" spc="5" dirty="0">
                <a:solidFill>
                  <a:srgbClr val="2D414D"/>
                </a:solidFill>
                <a:latin typeface="Palatino Linotype"/>
                <a:cs typeface="Palatino Linotype"/>
              </a:rPr>
              <a:t> </a:t>
            </a:r>
            <a:r>
              <a:rPr sz="1800" spc="145" dirty="0">
                <a:solidFill>
                  <a:srgbClr val="2D414D"/>
                </a:solidFill>
                <a:latin typeface="Palatino Linotype"/>
                <a:cs typeface="Palatino Linotype"/>
              </a:rPr>
              <a:t>infrastructure</a:t>
            </a:r>
            <a:r>
              <a:rPr sz="1800" spc="10" dirty="0">
                <a:solidFill>
                  <a:srgbClr val="2D414D"/>
                </a:solidFill>
                <a:latin typeface="Palatino Linotype"/>
                <a:cs typeface="Palatino Linotype"/>
              </a:rPr>
              <a:t> </a:t>
            </a:r>
            <a:r>
              <a:rPr sz="1800" spc="-105" dirty="0">
                <a:solidFill>
                  <a:srgbClr val="2D414D"/>
                </a:solidFill>
                <a:latin typeface="Arial"/>
                <a:cs typeface="Arial"/>
              </a:rPr>
              <a:t>–</a:t>
            </a:r>
            <a:r>
              <a:rPr sz="1800" spc="-45" dirty="0">
                <a:solidFill>
                  <a:srgbClr val="2D414D"/>
                </a:solidFill>
                <a:latin typeface="Arial"/>
                <a:cs typeface="Arial"/>
              </a:rPr>
              <a:t> </a:t>
            </a:r>
            <a:r>
              <a:rPr sz="1800" spc="114" dirty="0">
                <a:solidFill>
                  <a:srgbClr val="2D414D"/>
                </a:solidFill>
                <a:latin typeface="Palatino Linotype"/>
                <a:cs typeface="Palatino Linotype"/>
              </a:rPr>
              <a:t>Library</a:t>
            </a:r>
            <a:r>
              <a:rPr sz="1800" spc="10" dirty="0">
                <a:solidFill>
                  <a:srgbClr val="2D414D"/>
                </a:solidFill>
                <a:latin typeface="Palatino Linotype"/>
                <a:cs typeface="Palatino Linotype"/>
              </a:rPr>
              <a:t> </a:t>
            </a:r>
            <a:r>
              <a:rPr sz="1800" spc="125" dirty="0">
                <a:solidFill>
                  <a:srgbClr val="2D414D"/>
                </a:solidFill>
                <a:latin typeface="Palatino Linotype"/>
                <a:cs typeface="Palatino Linotype"/>
              </a:rPr>
              <a:t>and</a:t>
            </a:r>
            <a:r>
              <a:rPr sz="1800" spc="10" dirty="0">
                <a:solidFill>
                  <a:srgbClr val="2D414D"/>
                </a:solidFill>
                <a:latin typeface="Palatino Linotype"/>
                <a:cs typeface="Palatino Linotype"/>
              </a:rPr>
              <a:t> </a:t>
            </a:r>
            <a:r>
              <a:rPr sz="1800" spc="125" dirty="0">
                <a:solidFill>
                  <a:srgbClr val="2D414D"/>
                </a:solidFill>
                <a:latin typeface="Palatino Linotype"/>
                <a:cs typeface="Palatino Linotype"/>
              </a:rPr>
              <a:t>Classrooms  </a:t>
            </a:r>
            <a:r>
              <a:rPr sz="1800" spc="55" dirty="0">
                <a:solidFill>
                  <a:srgbClr val="2D414D"/>
                </a:solidFill>
                <a:latin typeface="Palatino Linotype"/>
                <a:cs typeface="Palatino Linotype"/>
              </a:rPr>
              <a:t>Help </a:t>
            </a:r>
            <a:r>
              <a:rPr sz="1800" spc="105" dirty="0">
                <a:solidFill>
                  <a:srgbClr val="2D414D"/>
                </a:solidFill>
                <a:latin typeface="Palatino Linotype"/>
                <a:cs typeface="Palatino Linotype"/>
              </a:rPr>
              <a:t>us </a:t>
            </a:r>
            <a:r>
              <a:rPr sz="1800" spc="110" dirty="0">
                <a:solidFill>
                  <a:srgbClr val="2D414D"/>
                </a:solidFill>
                <a:latin typeface="Palatino Linotype"/>
                <a:cs typeface="Palatino Linotype"/>
              </a:rPr>
              <a:t>in </a:t>
            </a:r>
            <a:r>
              <a:rPr sz="1800" spc="75" dirty="0">
                <a:solidFill>
                  <a:srgbClr val="2D414D"/>
                </a:solidFill>
                <a:latin typeface="Palatino Linotype"/>
                <a:cs typeface="Palatino Linotype"/>
              </a:rPr>
              <a:t>building </a:t>
            </a:r>
            <a:r>
              <a:rPr sz="1800" spc="210" dirty="0">
                <a:solidFill>
                  <a:srgbClr val="2D414D"/>
                </a:solidFill>
                <a:latin typeface="Palatino Linotype"/>
                <a:cs typeface="Palatino Linotype"/>
              </a:rPr>
              <a:t>a </a:t>
            </a:r>
            <a:r>
              <a:rPr sz="1800" spc="105" dirty="0">
                <a:solidFill>
                  <a:srgbClr val="2D414D"/>
                </a:solidFill>
                <a:latin typeface="Palatino Linotype"/>
                <a:cs typeface="Palatino Linotype"/>
              </a:rPr>
              <a:t>modern </a:t>
            </a:r>
            <a:r>
              <a:rPr sz="1800" spc="95" dirty="0">
                <a:solidFill>
                  <a:srgbClr val="2D414D"/>
                </a:solidFill>
                <a:latin typeface="Palatino Linotype"/>
                <a:cs typeface="Palatino Linotype"/>
              </a:rPr>
              <a:t>Computer </a:t>
            </a:r>
            <a:r>
              <a:rPr sz="1800" spc="105" dirty="0">
                <a:solidFill>
                  <a:srgbClr val="2D414D"/>
                </a:solidFill>
                <a:latin typeface="Palatino Linotype"/>
                <a:cs typeface="Palatino Linotype"/>
              </a:rPr>
              <a:t>Lab </a:t>
            </a:r>
            <a:r>
              <a:rPr sz="1800" spc="125" dirty="0">
                <a:solidFill>
                  <a:srgbClr val="2D414D"/>
                </a:solidFill>
                <a:latin typeface="Palatino Linotype"/>
                <a:cs typeface="Palatino Linotype"/>
              </a:rPr>
              <a:t>and </a:t>
            </a:r>
            <a:r>
              <a:rPr sz="1800" spc="185" dirty="0">
                <a:solidFill>
                  <a:srgbClr val="2D414D"/>
                </a:solidFill>
                <a:latin typeface="Palatino Linotype"/>
                <a:cs typeface="Palatino Linotype"/>
              </a:rPr>
              <a:t>Smart </a:t>
            </a:r>
            <a:r>
              <a:rPr sz="1800" spc="130" dirty="0">
                <a:solidFill>
                  <a:srgbClr val="2D414D"/>
                </a:solidFill>
                <a:latin typeface="Palatino Linotype"/>
                <a:cs typeface="Palatino Linotype"/>
              </a:rPr>
              <a:t>Class </a:t>
            </a:r>
            <a:r>
              <a:rPr sz="1800" spc="110" dirty="0">
                <a:solidFill>
                  <a:srgbClr val="2D414D"/>
                </a:solidFill>
                <a:latin typeface="Palatino Linotype"/>
                <a:cs typeface="Palatino Linotype"/>
              </a:rPr>
              <a:t>rooms  </a:t>
            </a:r>
            <a:r>
              <a:rPr sz="1800" spc="140" dirty="0">
                <a:solidFill>
                  <a:srgbClr val="2D414D"/>
                </a:solidFill>
                <a:latin typeface="Palatino Linotype"/>
                <a:cs typeface="Palatino Linotype"/>
              </a:rPr>
              <a:t>Assist</a:t>
            </a:r>
            <a:r>
              <a:rPr sz="1800" spc="5" dirty="0">
                <a:solidFill>
                  <a:srgbClr val="2D414D"/>
                </a:solidFill>
                <a:latin typeface="Palatino Linotype"/>
                <a:cs typeface="Palatino Linotype"/>
              </a:rPr>
              <a:t> </a:t>
            </a:r>
            <a:r>
              <a:rPr sz="1800" spc="105" dirty="0">
                <a:solidFill>
                  <a:srgbClr val="2D414D"/>
                </a:solidFill>
                <a:latin typeface="Palatino Linotype"/>
                <a:cs typeface="Palatino Linotype"/>
              </a:rPr>
              <a:t>us</a:t>
            </a:r>
            <a:r>
              <a:rPr sz="1800" spc="10" dirty="0">
                <a:solidFill>
                  <a:srgbClr val="2D414D"/>
                </a:solidFill>
                <a:latin typeface="Palatino Linotype"/>
                <a:cs typeface="Palatino Linotype"/>
              </a:rPr>
              <a:t> </a:t>
            </a:r>
            <a:r>
              <a:rPr sz="1800" spc="105" dirty="0">
                <a:solidFill>
                  <a:srgbClr val="2D414D"/>
                </a:solidFill>
                <a:latin typeface="Palatino Linotype"/>
                <a:cs typeface="Palatino Linotype"/>
              </a:rPr>
              <a:t>with</a:t>
            </a:r>
            <a:r>
              <a:rPr sz="1800" spc="10" dirty="0">
                <a:solidFill>
                  <a:srgbClr val="2D414D"/>
                </a:solidFill>
                <a:latin typeface="Palatino Linotype"/>
                <a:cs typeface="Palatino Linotype"/>
              </a:rPr>
              <a:t> </a:t>
            </a:r>
            <a:r>
              <a:rPr sz="1800" spc="135" dirty="0">
                <a:solidFill>
                  <a:srgbClr val="2D414D"/>
                </a:solidFill>
                <a:latin typeface="Palatino Linotype"/>
                <a:cs typeface="Palatino Linotype"/>
              </a:rPr>
              <a:t>soft</a:t>
            </a:r>
            <a:r>
              <a:rPr sz="1800" spc="5" dirty="0">
                <a:solidFill>
                  <a:srgbClr val="2D414D"/>
                </a:solidFill>
                <a:latin typeface="Palatino Linotype"/>
                <a:cs typeface="Palatino Linotype"/>
              </a:rPr>
              <a:t> </a:t>
            </a:r>
            <a:r>
              <a:rPr sz="1800" spc="155" dirty="0">
                <a:solidFill>
                  <a:srgbClr val="2D414D"/>
                </a:solidFill>
                <a:latin typeface="Palatino Linotype"/>
                <a:cs typeface="Palatino Linotype"/>
              </a:rPr>
              <a:t>grant</a:t>
            </a:r>
            <a:r>
              <a:rPr sz="1800" spc="10" dirty="0">
                <a:solidFill>
                  <a:srgbClr val="2D414D"/>
                </a:solidFill>
                <a:latin typeface="Palatino Linotype"/>
                <a:cs typeface="Palatino Linotype"/>
              </a:rPr>
              <a:t> </a:t>
            </a:r>
            <a:r>
              <a:rPr sz="1800" spc="100" dirty="0">
                <a:solidFill>
                  <a:srgbClr val="2D414D"/>
                </a:solidFill>
                <a:latin typeface="Palatino Linotype"/>
                <a:cs typeface="Palatino Linotype"/>
              </a:rPr>
              <a:t>or</a:t>
            </a:r>
            <a:r>
              <a:rPr sz="1800" spc="10" dirty="0">
                <a:solidFill>
                  <a:srgbClr val="2D414D"/>
                </a:solidFill>
                <a:latin typeface="Palatino Linotype"/>
                <a:cs typeface="Palatino Linotype"/>
              </a:rPr>
              <a:t> </a:t>
            </a:r>
            <a:r>
              <a:rPr sz="1800" spc="125" dirty="0">
                <a:solidFill>
                  <a:srgbClr val="2D414D"/>
                </a:solidFill>
                <a:latin typeface="Palatino Linotype"/>
                <a:cs typeface="Palatino Linotype"/>
              </a:rPr>
              <a:t>donations</a:t>
            </a:r>
            <a:r>
              <a:rPr sz="1800" spc="10" dirty="0">
                <a:solidFill>
                  <a:srgbClr val="2D414D"/>
                </a:solidFill>
                <a:latin typeface="Palatino Linotype"/>
                <a:cs typeface="Palatino Linotype"/>
              </a:rPr>
              <a:t> </a:t>
            </a:r>
            <a:r>
              <a:rPr sz="1800" spc="100" dirty="0">
                <a:solidFill>
                  <a:srgbClr val="2D414D"/>
                </a:solidFill>
                <a:latin typeface="Palatino Linotype"/>
                <a:cs typeface="Palatino Linotype"/>
              </a:rPr>
              <a:t>for</a:t>
            </a:r>
            <a:r>
              <a:rPr sz="1800" spc="5" dirty="0">
                <a:solidFill>
                  <a:srgbClr val="2D414D"/>
                </a:solidFill>
                <a:latin typeface="Palatino Linotype"/>
                <a:cs typeface="Palatino Linotype"/>
              </a:rPr>
              <a:t> </a:t>
            </a:r>
            <a:r>
              <a:rPr sz="1800" spc="135" dirty="0">
                <a:solidFill>
                  <a:srgbClr val="2D414D"/>
                </a:solidFill>
                <a:latin typeface="Palatino Linotype"/>
                <a:cs typeface="Palatino Linotype"/>
              </a:rPr>
              <a:t>expansion</a:t>
            </a:r>
            <a:r>
              <a:rPr sz="1800" spc="10" dirty="0">
                <a:solidFill>
                  <a:srgbClr val="2D414D"/>
                </a:solidFill>
                <a:latin typeface="Palatino Linotype"/>
                <a:cs typeface="Palatino Linotype"/>
              </a:rPr>
              <a:t> </a:t>
            </a:r>
            <a:r>
              <a:rPr sz="1800" spc="80" dirty="0">
                <a:solidFill>
                  <a:srgbClr val="2D414D"/>
                </a:solidFill>
                <a:latin typeface="Palatino Linotype"/>
                <a:cs typeface="Palatino Linotype"/>
              </a:rPr>
              <a:t>of</a:t>
            </a:r>
            <a:r>
              <a:rPr sz="1800" spc="10" dirty="0">
                <a:solidFill>
                  <a:srgbClr val="2D414D"/>
                </a:solidFill>
                <a:latin typeface="Palatino Linotype"/>
                <a:cs typeface="Palatino Linotype"/>
              </a:rPr>
              <a:t> </a:t>
            </a:r>
            <a:r>
              <a:rPr sz="1800" spc="145" dirty="0">
                <a:solidFill>
                  <a:srgbClr val="2D414D"/>
                </a:solidFill>
                <a:latin typeface="Palatino Linotype"/>
                <a:cs typeface="Palatino Linotype"/>
              </a:rPr>
              <a:t>infrastructure</a:t>
            </a:r>
            <a:endParaRPr sz="1800" dirty="0">
              <a:latin typeface="Palatino Linotype"/>
              <a:cs typeface="Palatino Linotype"/>
            </a:endParaRPr>
          </a:p>
        </p:txBody>
      </p:sp>
      <p:sp>
        <p:nvSpPr>
          <p:cNvPr id="22" name="object 22"/>
          <p:cNvSpPr/>
          <p:nvPr/>
        </p:nvSpPr>
        <p:spPr>
          <a:xfrm>
            <a:off x="7700663" y="9169924"/>
            <a:ext cx="76200" cy="76200"/>
          </a:xfrm>
          <a:prstGeom prst="rect">
            <a:avLst/>
          </a:prstGeom>
          <a:blipFill>
            <a:blip r:embed="rId4" cstate="print"/>
            <a:stretch>
              <a:fillRect/>
            </a:stretch>
          </a:blipFill>
        </p:spPr>
        <p:txBody>
          <a:bodyPr wrap="square" lIns="0" tIns="0" rIns="0" bIns="0" rtlCol="0"/>
          <a:lstStyle/>
          <a:p>
            <a:endParaRPr/>
          </a:p>
        </p:txBody>
      </p:sp>
      <p:sp>
        <p:nvSpPr>
          <p:cNvPr id="23" name="object 23"/>
          <p:cNvSpPr txBox="1"/>
          <p:nvPr/>
        </p:nvSpPr>
        <p:spPr>
          <a:xfrm>
            <a:off x="7611763" y="8260022"/>
            <a:ext cx="8629015" cy="1425575"/>
          </a:xfrm>
          <a:prstGeom prst="rect">
            <a:avLst/>
          </a:prstGeom>
        </p:spPr>
        <p:txBody>
          <a:bodyPr vert="horz" wrap="square" lIns="0" tIns="12700" rIns="0" bIns="0" rtlCol="0">
            <a:spAutoFit/>
          </a:bodyPr>
          <a:lstStyle/>
          <a:p>
            <a:pPr marL="12700">
              <a:lnSpc>
                <a:spcPct val="100000"/>
              </a:lnSpc>
              <a:spcBef>
                <a:spcPts val="100"/>
              </a:spcBef>
            </a:pPr>
            <a:r>
              <a:rPr sz="3200" spc="215" dirty="0">
                <a:solidFill>
                  <a:srgbClr val="2D414D"/>
                </a:solidFill>
                <a:latin typeface="Palatino Linotype"/>
                <a:cs typeface="Palatino Linotype"/>
              </a:rPr>
              <a:t>COMMUNITY</a:t>
            </a:r>
            <a:r>
              <a:rPr sz="3200" spc="260" dirty="0">
                <a:solidFill>
                  <a:srgbClr val="2D414D"/>
                </a:solidFill>
                <a:latin typeface="Palatino Linotype"/>
                <a:cs typeface="Palatino Linotype"/>
              </a:rPr>
              <a:t> </a:t>
            </a:r>
            <a:r>
              <a:rPr sz="3200" spc="395" dirty="0">
                <a:solidFill>
                  <a:srgbClr val="2D414D"/>
                </a:solidFill>
                <a:latin typeface="Palatino Linotype"/>
                <a:cs typeface="Palatino Linotype"/>
              </a:rPr>
              <a:t>SERVICE</a:t>
            </a:r>
            <a:endParaRPr sz="3200">
              <a:latin typeface="Palatino Linotype"/>
              <a:cs typeface="Palatino Linotype"/>
            </a:endParaRPr>
          </a:p>
          <a:p>
            <a:pPr marL="309245" marR="5080">
              <a:lnSpc>
                <a:spcPct val="125000"/>
              </a:lnSpc>
              <a:spcBef>
                <a:spcPts val="1785"/>
              </a:spcBef>
            </a:pPr>
            <a:r>
              <a:rPr sz="1800" spc="120" dirty="0">
                <a:solidFill>
                  <a:srgbClr val="2D414D"/>
                </a:solidFill>
                <a:latin typeface="Palatino Linotype"/>
                <a:cs typeface="Palatino Linotype"/>
              </a:rPr>
              <a:t>Sponsor</a:t>
            </a:r>
            <a:r>
              <a:rPr sz="1800" spc="5" dirty="0">
                <a:solidFill>
                  <a:srgbClr val="2D414D"/>
                </a:solidFill>
                <a:latin typeface="Palatino Linotype"/>
                <a:cs typeface="Palatino Linotype"/>
              </a:rPr>
              <a:t> </a:t>
            </a:r>
            <a:r>
              <a:rPr sz="1800" spc="85" dirty="0">
                <a:solidFill>
                  <a:srgbClr val="2D414D"/>
                </a:solidFill>
                <a:latin typeface="Palatino Linotype"/>
                <a:cs typeface="Palatino Linotype"/>
              </a:rPr>
              <a:t>our</a:t>
            </a:r>
            <a:r>
              <a:rPr sz="1800" spc="10" dirty="0">
                <a:solidFill>
                  <a:srgbClr val="2D414D"/>
                </a:solidFill>
                <a:latin typeface="Palatino Linotype"/>
                <a:cs typeface="Palatino Linotype"/>
              </a:rPr>
              <a:t> </a:t>
            </a:r>
            <a:r>
              <a:rPr sz="1800" spc="135" dirty="0">
                <a:solidFill>
                  <a:srgbClr val="2D414D"/>
                </a:solidFill>
                <a:latin typeface="Palatino Linotype"/>
                <a:cs typeface="Palatino Linotype"/>
              </a:rPr>
              <a:t>Health</a:t>
            </a:r>
            <a:r>
              <a:rPr sz="1800" spc="5" dirty="0">
                <a:solidFill>
                  <a:srgbClr val="2D414D"/>
                </a:solidFill>
                <a:latin typeface="Palatino Linotype"/>
                <a:cs typeface="Palatino Linotype"/>
              </a:rPr>
              <a:t> </a:t>
            </a:r>
            <a:r>
              <a:rPr sz="1800" spc="100" dirty="0">
                <a:solidFill>
                  <a:srgbClr val="2D414D"/>
                </a:solidFill>
                <a:latin typeface="Palatino Linotype"/>
                <a:cs typeface="Palatino Linotype"/>
              </a:rPr>
              <a:t>Camps</a:t>
            </a:r>
            <a:r>
              <a:rPr sz="1800" spc="10" dirty="0">
                <a:solidFill>
                  <a:srgbClr val="2D414D"/>
                </a:solidFill>
                <a:latin typeface="Palatino Linotype"/>
                <a:cs typeface="Palatino Linotype"/>
              </a:rPr>
              <a:t> </a:t>
            </a:r>
            <a:r>
              <a:rPr sz="1800" spc="125" dirty="0">
                <a:solidFill>
                  <a:srgbClr val="2D414D"/>
                </a:solidFill>
                <a:latin typeface="Palatino Linotype"/>
                <a:cs typeface="Palatino Linotype"/>
              </a:rPr>
              <a:t>and</a:t>
            </a:r>
            <a:r>
              <a:rPr sz="1800" spc="5" dirty="0">
                <a:solidFill>
                  <a:srgbClr val="2D414D"/>
                </a:solidFill>
                <a:latin typeface="Palatino Linotype"/>
                <a:cs typeface="Palatino Linotype"/>
              </a:rPr>
              <a:t> </a:t>
            </a:r>
            <a:r>
              <a:rPr sz="1800" spc="105" dirty="0">
                <a:solidFill>
                  <a:srgbClr val="2D414D"/>
                </a:solidFill>
                <a:latin typeface="Palatino Linotype"/>
                <a:cs typeface="Palatino Linotype"/>
              </a:rPr>
              <a:t>Community</a:t>
            </a:r>
            <a:r>
              <a:rPr sz="1800" spc="10" dirty="0">
                <a:solidFill>
                  <a:srgbClr val="2D414D"/>
                </a:solidFill>
                <a:latin typeface="Palatino Linotype"/>
                <a:cs typeface="Palatino Linotype"/>
              </a:rPr>
              <a:t> </a:t>
            </a:r>
            <a:r>
              <a:rPr sz="1800" spc="140" dirty="0">
                <a:solidFill>
                  <a:srgbClr val="2D414D"/>
                </a:solidFill>
                <a:latin typeface="Palatino Linotype"/>
                <a:cs typeface="Palatino Linotype"/>
              </a:rPr>
              <a:t>service</a:t>
            </a:r>
            <a:r>
              <a:rPr sz="1800" spc="5" dirty="0">
                <a:solidFill>
                  <a:srgbClr val="2D414D"/>
                </a:solidFill>
                <a:latin typeface="Palatino Linotype"/>
                <a:cs typeface="Palatino Linotype"/>
              </a:rPr>
              <a:t> </a:t>
            </a:r>
            <a:r>
              <a:rPr sz="1800" spc="105" dirty="0">
                <a:solidFill>
                  <a:srgbClr val="2D414D"/>
                </a:solidFill>
                <a:latin typeface="Palatino Linotype"/>
                <a:cs typeface="Palatino Linotype"/>
              </a:rPr>
              <a:t>drives</a:t>
            </a:r>
            <a:r>
              <a:rPr sz="1800" spc="10" dirty="0">
                <a:solidFill>
                  <a:srgbClr val="2D414D"/>
                </a:solidFill>
                <a:latin typeface="Palatino Linotype"/>
                <a:cs typeface="Palatino Linotype"/>
              </a:rPr>
              <a:t> </a:t>
            </a:r>
            <a:r>
              <a:rPr sz="1800" spc="135" dirty="0">
                <a:solidFill>
                  <a:srgbClr val="2D414D"/>
                </a:solidFill>
                <a:latin typeface="Palatino Linotype"/>
                <a:cs typeface="Palatino Linotype"/>
              </a:rPr>
              <a:t>to</a:t>
            </a:r>
            <a:r>
              <a:rPr sz="1800" spc="5" dirty="0">
                <a:solidFill>
                  <a:srgbClr val="2D414D"/>
                </a:solidFill>
                <a:latin typeface="Palatino Linotype"/>
                <a:cs typeface="Palatino Linotype"/>
              </a:rPr>
              <a:t> </a:t>
            </a:r>
            <a:r>
              <a:rPr sz="1800" spc="175" dirty="0">
                <a:solidFill>
                  <a:srgbClr val="2D414D"/>
                </a:solidFill>
                <a:latin typeface="Palatino Linotype"/>
                <a:cs typeface="Palatino Linotype"/>
              </a:rPr>
              <a:t>reach</a:t>
            </a:r>
            <a:r>
              <a:rPr sz="1800" spc="10" dirty="0">
                <a:solidFill>
                  <a:srgbClr val="2D414D"/>
                </a:solidFill>
                <a:latin typeface="Palatino Linotype"/>
                <a:cs typeface="Palatino Linotype"/>
              </a:rPr>
              <a:t> </a:t>
            </a:r>
            <a:r>
              <a:rPr sz="1800" spc="120" dirty="0">
                <a:solidFill>
                  <a:srgbClr val="2D414D"/>
                </a:solidFill>
                <a:latin typeface="Palatino Linotype"/>
                <a:cs typeface="Palatino Linotype"/>
              </a:rPr>
              <a:t>more  villages,</a:t>
            </a:r>
            <a:r>
              <a:rPr sz="1800" spc="5" dirty="0">
                <a:solidFill>
                  <a:srgbClr val="2D414D"/>
                </a:solidFill>
                <a:latin typeface="Palatino Linotype"/>
                <a:cs typeface="Palatino Linotype"/>
              </a:rPr>
              <a:t> </a:t>
            </a:r>
            <a:r>
              <a:rPr sz="1800" spc="120" dirty="0">
                <a:solidFill>
                  <a:srgbClr val="2D414D"/>
                </a:solidFill>
                <a:latin typeface="Palatino Linotype"/>
                <a:cs typeface="Palatino Linotype"/>
              </a:rPr>
              <a:t>industrial</a:t>
            </a:r>
            <a:r>
              <a:rPr sz="1800" spc="10" dirty="0">
                <a:solidFill>
                  <a:srgbClr val="2D414D"/>
                </a:solidFill>
                <a:latin typeface="Palatino Linotype"/>
                <a:cs typeface="Palatino Linotype"/>
              </a:rPr>
              <a:t> </a:t>
            </a:r>
            <a:r>
              <a:rPr sz="1800" spc="110" dirty="0">
                <a:solidFill>
                  <a:srgbClr val="2D414D"/>
                </a:solidFill>
                <a:latin typeface="Palatino Linotype"/>
                <a:cs typeface="Palatino Linotype"/>
              </a:rPr>
              <a:t>labour</a:t>
            </a:r>
            <a:r>
              <a:rPr sz="1800" spc="10" dirty="0">
                <a:solidFill>
                  <a:srgbClr val="2D414D"/>
                </a:solidFill>
                <a:latin typeface="Palatino Linotype"/>
                <a:cs typeface="Palatino Linotype"/>
              </a:rPr>
              <a:t> </a:t>
            </a:r>
            <a:r>
              <a:rPr sz="1800" spc="140" dirty="0">
                <a:solidFill>
                  <a:srgbClr val="2D414D"/>
                </a:solidFill>
                <a:latin typeface="Palatino Linotype"/>
                <a:cs typeface="Palatino Linotype"/>
              </a:rPr>
              <a:t>camps</a:t>
            </a:r>
            <a:r>
              <a:rPr sz="1800" spc="5" dirty="0">
                <a:solidFill>
                  <a:srgbClr val="2D414D"/>
                </a:solidFill>
                <a:latin typeface="Palatino Linotype"/>
                <a:cs typeface="Palatino Linotype"/>
              </a:rPr>
              <a:t> </a:t>
            </a:r>
            <a:r>
              <a:rPr sz="1800" spc="125" dirty="0">
                <a:solidFill>
                  <a:srgbClr val="2D414D"/>
                </a:solidFill>
                <a:latin typeface="Palatino Linotype"/>
                <a:cs typeface="Palatino Linotype"/>
              </a:rPr>
              <a:t>and</a:t>
            </a:r>
            <a:r>
              <a:rPr sz="1800" spc="10" dirty="0">
                <a:solidFill>
                  <a:srgbClr val="2D414D"/>
                </a:solidFill>
                <a:latin typeface="Palatino Linotype"/>
                <a:cs typeface="Palatino Linotype"/>
              </a:rPr>
              <a:t> </a:t>
            </a:r>
            <a:r>
              <a:rPr sz="1800" spc="90" dirty="0">
                <a:solidFill>
                  <a:srgbClr val="2D414D"/>
                </a:solidFill>
                <a:latin typeface="Palatino Linotype"/>
                <a:cs typeface="Palatino Linotype"/>
              </a:rPr>
              <a:t>underprivileged</a:t>
            </a:r>
            <a:r>
              <a:rPr sz="1800" spc="10" dirty="0">
                <a:solidFill>
                  <a:srgbClr val="2D414D"/>
                </a:solidFill>
                <a:latin typeface="Palatino Linotype"/>
                <a:cs typeface="Palatino Linotype"/>
              </a:rPr>
              <a:t> </a:t>
            </a:r>
            <a:r>
              <a:rPr sz="1800" spc="125" dirty="0">
                <a:solidFill>
                  <a:srgbClr val="2D414D"/>
                </a:solidFill>
                <a:latin typeface="Palatino Linotype"/>
                <a:cs typeface="Palatino Linotype"/>
              </a:rPr>
              <a:t>civic</a:t>
            </a:r>
            <a:r>
              <a:rPr sz="1800" spc="5" dirty="0">
                <a:solidFill>
                  <a:srgbClr val="2D414D"/>
                </a:solidFill>
                <a:latin typeface="Palatino Linotype"/>
                <a:cs typeface="Palatino Linotype"/>
              </a:rPr>
              <a:t> </a:t>
            </a:r>
            <a:r>
              <a:rPr sz="1800" spc="180" dirty="0">
                <a:solidFill>
                  <a:srgbClr val="2D414D"/>
                </a:solidFill>
                <a:latin typeface="Palatino Linotype"/>
                <a:cs typeface="Palatino Linotype"/>
              </a:rPr>
              <a:t>areas</a:t>
            </a:r>
            <a:endParaRPr sz="1800">
              <a:latin typeface="Palatino Linotype"/>
              <a:cs typeface="Palatino Linotype"/>
            </a:endParaRPr>
          </a:p>
        </p:txBody>
      </p:sp>
      <p:sp>
        <p:nvSpPr>
          <p:cNvPr id="24" name="object 24"/>
          <p:cNvSpPr/>
          <p:nvPr/>
        </p:nvSpPr>
        <p:spPr>
          <a:xfrm>
            <a:off x="0" y="1028700"/>
            <a:ext cx="5406390" cy="209550"/>
          </a:xfrm>
          <a:custGeom>
            <a:avLst/>
            <a:gdLst/>
            <a:ahLst/>
            <a:cxnLst/>
            <a:rect l="l" t="t" r="r" b="b"/>
            <a:pathLst>
              <a:path w="5406390" h="209550">
                <a:moveTo>
                  <a:pt x="0" y="0"/>
                </a:moveTo>
                <a:lnTo>
                  <a:pt x="5406366" y="0"/>
                </a:lnTo>
                <a:lnTo>
                  <a:pt x="5406366" y="209549"/>
                </a:lnTo>
                <a:lnTo>
                  <a:pt x="0" y="209549"/>
                </a:lnTo>
                <a:lnTo>
                  <a:pt x="0" y="0"/>
                </a:lnTo>
                <a:close/>
              </a:path>
            </a:pathLst>
          </a:custGeom>
          <a:solidFill>
            <a:srgbClr val="C3EBE1"/>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93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2D414D"/>
          </a:solidFill>
        </p:spPr>
        <p:txBody>
          <a:bodyPr wrap="square" lIns="0" tIns="0" rIns="0" bIns="0" rtlCol="0"/>
          <a:lstStyle/>
          <a:p>
            <a:endParaRPr/>
          </a:p>
        </p:txBody>
      </p:sp>
      <p:sp>
        <p:nvSpPr>
          <p:cNvPr id="3" name="object 3"/>
          <p:cNvSpPr/>
          <p:nvPr/>
        </p:nvSpPr>
        <p:spPr>
          <a:xfrm>
            <a:off x="13388468" y="0"/>
            <a:ext cx="4899660" cy="9260840"/>
          </a:xfrm>
          <a:custGeom>
            <a:avLst/>
            <a:gdLst/>
            <a:ahLst/>
            <a:cxnLst/>
            <a:rect l="l" t="t" r="r" b="b"/>
            <a:pathLst>
              <a:path w="4899659" h="9260840">
                <a:moveTo>
                  <a:pt x="0" y="9260503"/>
                </a:moveTo>
                <a:lnTo>
                  <a:pt x="0" y="0"/>
                </a:lnTo>
                <a:lnTo>
                  <a:pt x="4899532" y="0"/>
                </a:lnTo>
                <a:lnTo>
                  <a:pt x="4899532" y="9260503"/>
                </a:lnTo>
                <a:lnTo>
                  <a:pt x="0" y="9260503"/>
                </a:lnTo>
                <a:close/>
              </a:path>
            </a:pathLst>
          </a:custGeom>
          <a:solidFill>
            <a:srgbClr val="C3EBE1"/>
          </a:solidFill>
        </p:spPr>
        <p:txBody>
          <a:bodyPr wrap="square" lIns="0" tIns="0" rIns="0" bIns="0" rtlCol="0"/>
          <a:lstStyle/>
          <a:p>
            <a:endParaRPr/>
          </a:p>
        </p:txBody>
      </p:sp>
      <p:sp>
        <p:nvSpPr>
          <p:cNvPr id="4" name="object 4"/>
          <p:cNvSpPr txBox="1"/>
          <p:nvPr/>
        </p:nvSpPr>
        <p:spPr>
          <a:xfrm>
            <a:off x="13910699" y="2675730"/>
            <a:ext cx="3846829" cy="3715120"/>
          </a:xfrm>
          <a:prstGeom prst="rect">
            <a:avLst/>
          </a:prstGeom>
        </p:spPr>
        <p:txBody>
          <a:bodyPr vert="horz" wrap="square" lIns="0" tIns="12065" rIns="0" bIns="0" rtlCol="0">
            <a:spAutoFit/>
          </a:bodyPr>
          <a:lstStyle/>
          <a:p>
            <a:pPr marL="12700" marR="5080" algn="ctr">
              <a:lnSpc>
                <a:spcPct val="125299"/>
              </a:lnSpc>
              <a:spcBef>
                <a:spcPts val="95"/>
              </a:spcBef>
            </a:pPr>
            <a:r>
              <a:rPr sz="2750" i="1" spc="-25" dirty="0">
                <a:solidFill>
                  <a:srgbClr val="2D414D"/>
                </a:solidFill>
                <a:latin typeface="Lucida Sans Unicode"/>
                <a:cs typeface="Lucida Sans Unicode"/>
              </a:rPr>
              <a:t>Spending </a:t>
            </a:r>
            <a:r>
              <a:rPr sz="2750" i="1" spc="-20" dirty="0">
                <a:solidFill>
                  <a:srgbClr val="2D414D"/>
                </a:solidFill>
                <a:latin typeface="Lucida Sans Unicode"/>
                <a:cs typeface="Lucida Sans Unicode"/>
              </a:rPr>
              <a:t>for </a:t>
            </a:r>
            <a:r>
              <a:rPr sz="2750" i="1" spc="-5" dirty="0">
                <a:solidFill>
                  <a:srgbClr val="2D414D"/>
                </a:solidFill>
                <a:latin typeface="Lucida Sans Unicode"/>
                <a:cs typeface="Lucida Sans Unicode"/>
              </a:rPr>
              <a:t>the</a:t>
            </a:r>
            <a:r>
              <a:rPr sz="2750" i="1" spc="-330" dirty="0">
                <a:solidFill>
                  <a:srgbClr val="2D414D"/>
                </a:solidFill>
                <a:latin typeface="Lucida Sans Unicode"/>
                <a:cs typeface="Lucida Sans Unicode"/>
              </a:rPr>
              <a:t> </a:t>
            </a:r>
            <a:r>
              <a:rPr sz="2750" i="1" spc="-15" dirty="0">
                <a:solidFill>
                  <a:srgbClr val="2D414D"/>
                </a:solidFill>
                <a:latin typeface="Lucida Sans Unicode"/>
                <a:cs typeface="Lucida Sans Unicode"/>
              </a:rPr>
              <a:t>cause  </a:t>
            </a:r>
            <a:r>
              <a:rPr sz="2750" i="1" spc="-40" dirty="0">
                <a:solidFill>
                  <a:srgbClr val="2D414D"/>
                </a:solidFill>
                <a:latin typeface="Lucida Sans Unicode"/>
                <a:cs typeface="Lucida Sans Unicode"/>
              </a:rPr>
              <a:t>of </a:t>
            </a:r>
            <a:r>
              <a:rPr sz="2750" b="1" i="1" spc="-30" dirty="0">
                <a:solidFill>
                  <a:srgbClr val="2D414D"/>
                </a:solidFill>
                <a:latin typeface="Lucida Sans Unicode"/>
                <a:cs typeface="Lucida Sans Unicode"/>
              </a:rPr>
              <a:t>Educating </a:t>
            </a:r>
            <a:r>
              <a:rPr sz="2750" b="1" i="1" spc="-5" dirty="0">
                <a:solidFill>
                  <a:srgbClr val="2D414D"/>
                </a:solidFill>
                <a:latin typeface="Lucida Sans Unicode"/>
                <a:cs typeface="Lucida Sans Unicode"/>
              </a:rPr>
              <a:t>the</a:t>
            </a:r>
            <a:r>
              <a:rPr sz="2750" b="1" i="1" spc="-295" dirty="0">
                <a:solidFill>
                  <a:srgbClr val="2D414D"/>
                </a:solidFill>
                <a:latin typeface="Lucida Sans Unicode"/>
                <a:cs typeface="Lucida Sans Unicode"/>
              </a:rPr>
              <a:t> </a:t>
            </a:r>
            <a:r>
              <a:rPr sz="2750" b="1" i="1" spc="-40" dirty="0">
                <a:solidFill>
                  <a:srgbClr val="2D414D"/>
                </a:solidFill>
                <a:latin typeface="Lucida Sans Unicode"/>
                <a:cs typeface="Lucida Sans Unicode"/>
              </a:rPr>
              <a:t>Youth  </a:t>
            </a:r>
            <a:r>
              <a:rPr sz="2750" i="1" spc="-80" dirty="0">
                <a:solidFill>
                  <a:srgbClr val="2D414D"/>
                </a:solidFill>
                <a:latin typeface="Lucida Sans Unicode"/>
                <a:cs typeface="Lucida Sans Unicode"/>
              </a:rPr>
              <a:t>is </a:t>
            </a:r>
            <a:r>
              <a:rPr sz="2750" i="1" spc="10" dirty="0">
                <a:solidFill>
                  <a:srgbClr val="2D414D"/>
                </a:solidFill>
                <a:latin typeface="Lucida Sans Unicode"/>
                <a:cs typeface="Lucida Sans Unicode"/>
              </a:rPr>
              <a:t>an </a:t>
            </a:r>
            <a:r>
              <a:rPr lang="en-IN" sz="2750" u="sng" spc="5" dirty="0" smtClean="0">
                <a:solidFill>
                  <a:srgbClr val="2D414D"/>
                </a:solidFill>
                <a:latin typeface="Lucida Sans Unicode"/>
                <a:cs typeface="Lucida Sans Unicode"/>
              </a:rPr>
              <a:t>E</a:t>
            </a:r>
            <a:r>
              <a:rPr sz="2750" u="sng" spc="5" dirty="0" err="1" smtClean="0">
                <a:solidFill>
                  <a:srgbClr val="2D414D"/>
                </a:solidFill>
                <a:latin typeface="Lucida Sans Unicode"/>
                <a:cs typeface="Lucida Sans Unicode"/>
              </a:rPr>
              <a:t>nabler</a:t>
            </a:r>
            <a:r>
              <a:rPr sz="2750" spc="-260" dirty="0" smtClean="0">
                <a:solidFill>
                  <a:srgbClr val="2D414D"/>
                </a:solidFill>
                <a:latin typeface="Lucida Sans Unicode"/>
                <a:cs typeface="Lucida Sans Unicode"/>
              </a:rPr>
              <a:t> </a:t>
            </a:r>
            <a:r>
              <a:rPr lang="en-IN" sz="2750" i="1" spc="-40" dirty="0" smtClean="0">
                <a:solidFill>
                  <a:srgbClr val="2D414D"/>
                </a:solidFill>
                <a:latin typeface="Lucida Sans Unicode"/>
                <a:cs typeface="Lucida Sans Unicode"/>
              </a:rPr>
              <a:t>for</a:t>
            </a:r>
            <a:endParaRPr sz="2750" i="1" dirty="0">
              <a:latin typeface="Lucida Sans Unicode"/>
              <a:cs typeface="Lucida Sans Unicode"/>
            </a:endParaRPr>
          </a:p>
          <a:p>
            <a:pPr marL="376555" marR="463550" algn="ctr">
              <a:lnSpc>
                <a:spcPct val="125299"/>
              </a:lnSpc>
            </a:pPr>
            <a:r>
              <a:rPr sz="2750" i="1" spc="-15" dirty="0">
                <a:solidFill>
                  <a:srgbClr val="2D414D"/>
                </a:solidFill>
                <a:latin typeface="Lucida Sans Unicode"/>
                <a:cs typeface="Lucida Sans Unicode"/>
              </a:rPr>
              <a:t>their </a:t>
            </a:r>
            <a:r>
              <a:rPr sz="2750" i="1" spc="-5" dirty="0">
                <a:solidFill>
                  <a:srgbClr val="2D414D"/>
                </a:solidFill>
                <a:latin typeface="Lucida Sans Unicode"/>
                <a:cs typeface="Lucida Sans Unicode"/>
              </a:rPr>
              <a:t>future</a:t>
            </a:r>
            <a:r>
              <a:rPr sz="2750" i="1" spc="-250" dirty="0">
                <a:solidFill>
                  <a:srgbClr val="2D414D"/>
                </a:solidFill>
                <a:latin typeface="Lucida Sans Unicode"/>
                <a:cs typeface="Lucida Sans Unicode"/>
              </a:rPr>
              <a:t> </a:t>
            </a:r>
            <a:r>
              <a:rPr sz="2750" i="1" spc="-50" dirty="0">
                <a:solidFill>
                  <a:srgbClr val="2D414D"/>
                </a:solidFill>
                <a:latin typeface="Lucida Sans Unicode"/>
                <a:cs typeface="Lucida Sans Unicode"/>
              </a:rPr>
              <a:t>bright  </a:t>
            </a:r>
            <a:r>
              <a:rPr sz="2750" i="1" dirty="0">
                <a:solidFill>
                  <a:srgbClr val="2D414D"/>
                </a:solidFill>
                <a:latin typeface="Lucida Sans Unicode"/>
                <a:cs typeface="Lucida Sans Unicode"/>
              </a:rPr>
              <a:t>and</a:t>
            </a:r>
            <a:endParaRPr sz="2750" i="1" dirty="0">
              <a:latin typeface="Lucida Sans Unicode"/>
              <a:cs typeface="Lucida Sans Unicode"/>
            </a:endParaRPr>
          </a:p>
          <a:p>
            <a:pPr marL="635635" marR="628015" algn="ctr">
              <a:lnSpc>
                <a:spcPct val="125299"/>
              </a:lnSpc>
            </a:pPr>
            <a:r>
              <a:rPr lang="en-IN" sz="2750" b="1" i="1" spc="-35" dirty="0" smtClean="0">
                <a:solidFill>
                  <a:srgbClr val="2D414D"/>
                </a:solidFill>
                <a:latin typeface="Lucida Sans Unicode"/>
                <a:cs typeface="Lucida Sans Unicode"/>
              </a:rPr>
              <a:t>S</a:t>
            </a:r>
            <a:r>
              <a:rPr sz="2750" b="1" i="1" spc="-35" dirty="0" err="1" smtClean="0">
                <a:solidFill>
                  <a:srgbClr val="2D414D"/>
                </a:solidFill>
                <a:latin typeface="Lucida Sans Unicode"/>
                <a:cs typeface="Lucida Sans Unicode"/>
              </a:rPr>
              <a:t>ustain</a:t>
            </a:r>
            <a:r>
              <a:rPr lang="en-IN" sz="2750" b="1" i="1" spc="-35" dirty="0" smtClean="0">
                <a:solidFill>
                  <a:srgbClr val="2D414D"/>
                </a:solidFill>
                <a:latin typeface="Lucida Sans Unicode"/>
                <a:cs typeface="Lucida Sans Unicode"/>
              </a:rPr>
              <a:t>able </a:t>
            </a:r>
            <a:endParaRPr lang="en-IN" sz="2750" b="1" i="1" spc="-155" dirty="0" smtClean="0">
              <a:solidFill>
                <a:srgbClr val="2D414D"/>
              </a:solidFill>
              <a:latin typeface="Lucida Sans Unicode"/>
              <a:cs typeface="Lucida Sans Unicode"/>
            </a:endParaRPr>
          </a:p>
          <a:p>
            <a:pPr marL="635635" marR="628015" algn="ctr">
              <a:lnSpc>
                <a:spcPct val="125299"/>
              </a:lnSpc>
            </a:pPr>
            <a:r>
              <a:rPr sz="2750" b="1" i="1" spc="-5" dirty="0" smtClean="0">
                <a:solidFill>
                  <a:srgbClr val="2D414D"/>
                </a:solidFill>
                <a:latin typeface="Lucida Sans Unicode"/>
                <a:cs typeface="Lucida Sans Unicode"/>
              </a:rPr>
              <a:t>Nation </a:t>
            </a:r>
            <a:r>
              <a:rPr lang="en-IN" sz="2750" b="1" i="1" spc="-5" dirty="0" smtClean="0">
                <a:solidFill>
                  <a:srgbClr val="2D414D"/>
                </a:solidFill>
                <a:latin typeface="Lucida Sans Unicode"/>
                <a:cs typeface="Lucida Sans Unicode"/>
              </a:rPr>
              <a:t>B</a:t>
            </a:r>
            <a:r>
              <a:rPr sz="2750" b="1" i="1" spc="-35" dirty="0" err="1" smtClean="0">
                <a:solidFill>
                  <a:srgbClr val="2D414D"/>
                </a:solidFill>
                <a:latin typeface="Lucida Sans Unicode"/>
                <a:cs typeface="Lucida Sans Unicode"/>
              </a:rPr>
              <a:t>uilding</a:t>
            </a:r>
            <a:endParaRPr sz="2750" b="1" i="1" dirty="0">
              <a:latin typeface="Lucida Sans Unicode"/>
              <a:cs typeface="Lucida Sans Unicode"/>
            </a:endParaRPr>
          </a:p>
        </p:txBody>
      </p:sp>
      <p:sp>
        <p:nvSpPr>
          <p:cNvPr id="5" name="object 5"/>
          <p:cNvSpPr/>
          <p:nvPr/>
        </p:nvSpPr>
        <p:spPr>
          <a:xfrm>
            <a:off x="228600" y="9049633"/>
            <a:ext cx="12969875" cy="190500"/>
          </a:xfrm>
          <a:custGeom>
            <a:avLst/>
            <a:gdLst/>
            <a:ahLst/>
            <a:cxnLst/>
            <a:rect l="l" t="t" r="r" b="b"/>
            <a:pathLst>
              <a:path w="12969875" h="190500">
                <a:moveTo>
                  <a:pt x="0" y="0"/>
                </a:moveTo>
                <a:lnTo>
                  <a:pt x="12969297" y="0"/>
                </a:lnTo>
                <a:lnTo>
                  <a:pt x="12969297" y="190499"/>
                </a:lnTo>
                <a:lnTo>
                  <a:pt x="0" y="190499"/>
                </a:lnTo>
                <a:lnTo>
                  <a:pt x="0" y="0"/>
                </a:lnTo>
                <a:close/>
              </a:path>
            </a:pathLst>
          </a:custGeom>
          <a:solidFill>
            <a:srgbClr val="F9FDFF"/>
          </a:solidFill>
        </p:spPr>
        <p:txBody>
          <a:bodyPr wrap="square" lIns="0" tIns="0" rIns="0" bIns="0" rtlCol="0"/>
          <a:lstStyle/>
          <a:p>
            <a:endParaRPr/>
          </a:p>
        </p:txBody>
      </p:sp>
      <p:sp>
        <p:nvSpPr>
          <p:cNvPr id="7" name="object 7"/>
          <p:cNvSpPr txBox="1"/>
          <p:nvPr/>
        </p:nvSpPr>
        <p:spPr>
          <a:xfrm>
            <a:off x="5076823" y="3009900"/>
            <a:ext cx="2816225" cy="665480"/>
          </a:xfrm>
          <a:prstGeom prst="rect">
            <a:avLst/>
          </a:prstGeom>
        </p:spPr>
        <p:txBody>
          <a:bodyPr vert="horz" wrap="square" lIns="0" tIns="12700" rIns="0" bIns="0" rtlCol="0">
            <a:spAutoFit/>
          </a:bodyPr>
          <a:lstStyle/>
          <a:p>
            <a:pPr marL="12700">
              <a:lnSpc>
                <a:spcPct val="100000"/>
              </a:lnSpc>
              <a:spcBef>
                <a:spcPts val="100"/>
              </a:spcBef>
            </a:pPr>
            <a:r>
              <a:rPr sz="4200" spc="-45" dirty="0">
                <a:solidFill>
                  <a:srgbClr val="C3EBE1"/>
                </a:solidFill>
                <a:latin typeface="Lucida Sans Unicode"/>
                <a:cs typeface="Lucida Sans Unicode"/>
              </a:rPr>
              <a:t>Contact</a:t>
            </a:r>
            <a:r>
              <a:rPr sz="4200" spc="-640" dirty="0">
                <a:solidFill>
                  <a:srgbClr val="C3EBE1"/>
                </a:solidFill>
                <a:latin typeface="Lucida Sans Unicode"/>
                <a:cs typeface="Lucida Sans Unicode"/>
              </a:rPr>
              <a:t> </a:t>
            </a:r>
            <a:r>
              <a:rPr sz="4200" spc="-195" dirty="0">
                <a:solidFill>
                  <a:srgbClr val="C3EBE1"/>
                </a:solidFill>
                <a:latin typeface="Lucida Sans Unicode"/>
                <a:cs typeface="Lucida Sans Unicode"/>
              </a:rPr>
              <a:t>Us:</a:t>
            </a:r>
            <a:endParaRPr sz="4200" dirty="0">
              <a:latin typeface="Lucida Sans Unicode"/>
              <a:cs typeface="Lucida Sans Unicode"/>
            </a:endParaRPr>
          </a:p>
        </p:txBody>
      </p:sp>
      <p:sp>
        <p:nvSpPr>
          <p:cNvPr id="8" name="object 8"/>
          <p:cNvSpPr txBox="1"/>
          <p:nvPr/>
        </p:nvSpPr>
        <p:spPr>
          <a:xfrm>
            <a:off x="2393709" y="4543744"/>
            <a:ext cx="1792605" cy="513080"/>
          </a:xfrm>
          <a:prstGeom prst="rect">
            <a:avLst/>
          </a:prstGeom>
        </p:spPr>
        <p:txBody>
          <a:bodyPr vert="horz" wrap="square" lIns="0" tIns="12700" rIns="0" bIns="0" rtlCol="0">
            <a:spAutoFit/>
          </a:bodyPr>
          <a:lstStyle/>
          <a:p>
            <a:pPr marL="12700">
              <a:lnSpc>
                <a:spcPct val="100000"/>
              </a:lnSpc>
              <a:spcBef>
                <a:spcPts val="100"/>
              </a:spcBef>
            </a:pPr>
            <a:r>
              <a:rPr sz="3200" spc="145" dirty="0">
                <a:solidFill>
                  <a:srgbClr val="C3EBE1"/>
                </a:solidFill>
                <a:latin typeface="Palatino Linotype"/>
                <a:cs typeface="Palatino Linotype"/>
              </a:rPr>
              <a:t>Address:</a:t>
            </a:r>
            <a:endParaRPr sz="3200" dirty="0">
              <a:latin typeface="Palatino Linotype"/>
              <a:cs typeface="Palatino Linotype"/>
            </a:endParaRPr>
          </a:p>
        </p:txBody>
      </p:sp>
      <p:sp>
        <p:nvSpPr>
          <p:cNvPr id="9" name="object 9"/>
          <p:cNvSpPr txBox="1"/>
          <p:nvPr/>
        </p:nvSpPr>
        <p:spPr>
          <a:xfrm>
            <a:off x="885476" y="5376080"/>
            <a:ext cx="6505924" cy="768350"/>
          </a:xfrm>
          <a:prstGeom prst="rect">
            <a:avLst/>
          </a:prstGeom>
        </p:spPr>
        <p:txBody>
          <a:bodyPr vert="horz" wrap="square" lIns="0" tIns="12700" rIns="0" bIns="0" rtlCol="0">
            <a:spAutoFit/>
          </a:bodyPr>
          <a:lstStyle/>
          <a:p>
            <a:pPr marL="12700" marR="5080" indent="713740">
              <a:lnSpc>
                <a:spcPct val="116100"/>
              </a:lnSpc>
              <a:spcBef>
                <a:spcPts val="100"/>
              </a:spcBef>
            </a:pPr>
            <a:r>
              <a:rPr sz="2100" spc="170" dirty="0" err="1" smtClean="0">
                <a:solidFill>
                  <a:srgbClr val="FFFFFF"/>
                </a:solidFill>
                <a:latin typeface="Palatino Linotype"/>
                <a:cs typeface="Palatino Linotype"/>
              </a:rPr>
              <a:t>Ramg</a:t>
            </a:r>
            <a:r>
              <a:rPr lang="en-IN" sz="2100" spc="170" dirty="0" smtClean="0">
                <a:solidFill>
                  <a:srgbClr val="FFFFFF"/>
                </a:solidFill>
                <a:latin typeface="Palatino Linotype"/>
                <a:cs typeface="Palatino Linotype"/>
              </a:rPr>
              <a:t>a</a:t>
            </a:r>
            <a:r>
              <a:rPr sz="2100" spc="170" dirty="0" err="1" smtClean="0">
                <a:solidFill>
                  <a:srgbClr val="FFFFFF"/>
                </a:solidFill>
                <a:latin typeface="Palatino Linotype"/>
                <a:cs typeface="Palatino Linotype"/>
              </a:rPr>
              <a:t>rh</a:t>
            </a:r>
            <a:r>
              <a:rPr sz="2100" spc="170" dirty="0" smtClean="0">
                <a:solidFill>
                  <a:srgbClr val="FFFFFF"/>
                </a:solidFill>
                <a:latin typeface="Palatino Linotype"/>
                <a:cs typeface="Palatino Linotype"/>
              </a:rPr>
              <a:t>  </a:t>
            </a:r>
            <a:r>
              <a:rPr sz="2100" spc="125" dirty="0">
                <a:solidFill>
                  <a:srgbClr val="FFFFFF"/>
                </a:solidFill>
                <a:latin typeface="Palatino Linotype"/>
                <a:cs typeface="Palatino Linotype"/>
              </a:rPr>
              <a:t>Chandigarh</a:t>
            </a:r>
            <a:r>
              <a:rPr sz="2100" spc="-45" dirty="0">
                <a:solidFill>
                  <a:srgbClr val="FFFFFF"/>
                </a:solidFill>
                <a:latin typeface="Palatino Linotype"/>
                <a:cs typeface="Palatino Linotype"/>
              </a:rPr>
              <a:t> </a:t>
            </a:r>
            <a:r>
              <a:rPr sz="2100" spc="125" dirty="0">
                <a:solidFill>
                  <a:srgbClr val="FFFFFF"/>
                </a:solidFill>
                <a:latin typeface="Palatino Linotype"/>
                <a:cs typeface="Palatino Linotype"/>
              </a:rPr>
              <a:t>Road,</a:t>
            </a:r>
            <a:r>
              <a:rPr sz="2100" spc="-45" dirty="0">
                <a:solidFill>
                  <a:srgbClr val="FFFFFF"/>
                </a:solidFill>
                <a:latin typeface="Palatino Linotype"/>
                <a:cs typeface="Palatino Linotype"/>
              </a:rPr>
              <a:t> </a:t>
            </a:r>
            <a:endParaRPr lang="en-IN" sz="2100" spc="-45" dirty="0" smtClean="0">
              <a:solidFill>
                <a:srgbClr val="FFFFFF"/>
              </a:solidFill>
              <a:latin typeface="Palatino Linotype"/>
              <a:cs typeface="Palatino Linotype"/>
            </a:endParaRPr>
          </a:p>
          <a:p>
            <a:pPr marL="12700" marR="5080" indent="713740">
              <a:lnSpc>
                <a:spcPct val="116100"/>
              </a:lnSpc>
              <a:spcBef>
                <a:spcPts val="100"/>
              </a:spcBef>
            </a:pPr>
            <a:r>
              <a:rPr lang="en-IN" sz="2100" spc="-45" dirty="0">
                <a:solidFill>
                  <a:srgbClr val="FFFFFF"/>
                </a:solidFill>
                <a:latin typeface="Palatino Linotype"/>
                <a:cs typeface="Palatino Linotype"/>
              </a:rPr>
              <a:t> </a:t>
            </a:r>
            <a:r>
              <a:rPr lang="en-IN" sz="2100" spc="-45" dirty="0" smtClean="0">
                <a:solidFill>
                  <a:srgbClr val="FFFFFF"/>
                </a:solidFill>
                <a:latin typeface="Palatino Linotype"/>
                <a:cs typeface="Palatino Linotype"/>
              </a:rPr>
              <a:t>   </a:t>
            </a:r>
            <a:r>
              <a:rPr sz="2100" spc="120" dirty="0" smtClean="0">
                <a:solidFill>
                  <a:srgbClr val="FFFFFF"/>
                </a:solidFill>
                <a:latin typeface="Palatino Linotype"/>
                <a:cs typeface="Palatino Linotype"/>
              </a:rPr>
              <a:t>Ludhiana</a:t>
            </a:r>
            <a:r>
              <a:rPr sz="2100" spc="-45" dirty="0" smtClean="0">
                <a:solidFill>
                  <a:srgbClr val="FFFFFF"/>
                </a:solidFill>
                <a:latin typeface="Palatino Linotype"/>
                <a:cs typeface="Palatino Linotype"/>
              </a:rPr>
              <a:t> </a:t>
            </a:r>
            <a:r>
              <a:rPr sz="2100" spc="-15" dirty="0">
                <a:solidFill>
                  <a:srgbClr val="FFFFFF"/>
                </a:solidFill>
                <a:latin typeface="Palatino Linotype"/>
                <a:cs typeface="Palatino Linotype"/>
              </a:rPr>
              <a:t>-141123,</a:t>
            </a:r>
            <a:r>
              <a:rPr sz="2100" spc="-45" dirty="0">
                <a:solidFill>
                  <a:srgbClr val="FFFFFF"/>
                </a:solidFill>
                <a:latin typeface="Palatino Linotype"/>
                <a:cs typeface="Palatino Linotype"/>
              </a:rPr>
              <a:t> </a:t>
            </a:r>
            <a:r>
              <a:rPr lang="en-IN" sz="2100" spc="-45" dirty="0" smtClean="0">
                <a:solidFill>
                  <a:srgbClr val="FFFFFF"/>
                </a:solidFill>
                <a:latin typeface="Palatino Linotype"/>
                <a:cs typeface="Palatino Linotype"/>
              </a:rPr>
              <a:t>   </a:t>
            </a:r>
            <a:r>
              <a:rPr sz="2100" spc="110" dirty="0" smtClean="0">
                <a:solidFill>
                  <a:srgbClr val="FFFFFF"/>
                </a:solidFill>
                <a:latin typeface="Palatino Linotype"/>
                <a:cs typeface="Palatino Linotype"/>
              </a:rPr>
              <a:t>India</a:t>
            </a:r>
            <a:endParaRPr sz="2100" dirty="0">
              <a:latin typeface="Palatino Linotype"/>
              <a:cs typeface="Palatino Linotype"/>
            </a:endParaRPr>
          </a:p>
        </p:txBody>
      </p:sp>
      <p:sp>
        <p:nvSpPr>
          <p:cNvPr id="10" name="object 10"/>
          <p:cNvSpPr txBox="1"/>
          <p:nvPr/>
        </p:nvSpPr>
        <p:spPr>
          <a:xfrm>
            <a:off x="8429211" y="4445805"/>
            <a:ext cx="2862580" cy="2378075"/>
          </a:xfrm>
          <a:prstGeom prst="rect">
            <a:avLst/>
          </a:prstGeom>
        </p:spPr>
        <p:txBody>
          <a:bodyPr vert="horz" wrap="square" lIns="0" tIns="269875" rIns="0" bIns="0" rtlCol="0">
            <a:spAutoFit/>
          </a:bodyPr>
          <a:lstStyle/>
          <a:p>
            <a:pPr algn="ctr">
              <a:lnSpc>
                <a:spcPct val="100000"/>
              </a:lnSpc>
              <a:spcBef>
                <a:spcPts val="2125"/>
              </a:spcBef>
            </a:pPr>
            <a:r>
              <a:rPr sz="3200" spc="200" dirty="0">
                <a:solidFill>
                  <a:srgbClr val="C3EBE1"/>
                </a:solidFill>
                <a:latin typeface="Palatino Linotype"/>
                <a:cs typeface="Palatino Linotype"/>
              </a:rPr>
              <a:t>Phone</a:t>
            </a:r>
            <a:r>
              <a:rPr sz="3200" spc="-125" dirty="0">
                <a:solidFill>
                  <a:srgbClr val="C3EBE1"/>
                </a:solidFill>
                <a:latin typeface="Palatino Linotype"/>
                <a:cs typeface="Palatino Linotype"/>
              </a:rPr>
              <a:t> </a:t>
            </a:r>
            <a:r>
              <a:rPr sz="3200" spc="80" dirty="0">
                <a:solidFill>
                  <a:srgbClr val="C3EBE1"/>
                </a:solidFill>
                <a:latin typeface="Palatino Linotype"/>
                <a:cs typeface="Palatino Linotype"/>
              </a:rPr>
              <a:t>No.</a:t>
            </a:r>
            <a:endParaRPr sz="3200" dirty="0">
              <a:latin typeface="Palatino Linotype"/>
              <a:cs typeface="Palatino Linotype"/>
            </a:endParaRPr>
          </a:p>
          <a:p>
            <a:pPr marL="185420">
              <a:lnSpc>
                <a:spcPct val="100000"/>
              </a:lnSpc>
              <a:spcBef>
                <a:spcPts val="1520"/>
              </a:spcBef>
            </a:pPr>
            <a:r>
              <a:rPr sz="2400" spc="110" dirty="0">
                <a:solidFill>
                  <a:srgbClr val="FFFFFF"/>
                </a:solidFill>
                <a:latin typeface="Palatino Linotype"/>
                <a:cs typeface="Palatino Linotype"/>
              </a:rPr>
              <a:t>+91-9815188836</a:t>
            </a:r>
            <a:endParaRPr sz="2400" dirty="0">
              <a:latin typeface="Palatino Linotype"/>
              <a:cs typeface="Palatino Linotype"/>
            </a:endParaRPr>
          </a:p>
          <a:p>
            <a:pPr algn="ctr">
              <a:lnSpc>
                <a:spcPct val="100000"/>
              </a:lnSpc>
              <a:spcBef>
                <a:spcPts val="1235"/>
              </a:spcBef>
            </a:pPr>
            <a:r>
              <a:rPr sz="3200" spc="235" dirty="0">
                <a:solidFill>
                  <a:srgbClr val="C3EBE1"/>
                </a:solidFill>
                <a:latin typeface="Palatino Linotype"/>
                <a:cs typeface="Palatino Linotype"/>
              </a:rPr>
              <a:t>Email</a:t>
            </a:r>
            <a:r>
              <a:rPr sz="3200" spc="-125" dirty="0">
                <a:solidFill>
                  <a:srgbClr val="C3EBE1"/>
                </a:solidFill>
                <a:latin typeface="Palatino Linotype"/>
                <a:cs typeface="Palatino Linotype"/>
              </a:rPr>
              <a:t> </a:t>
            </a:r>
            <a:r>
              <a:rPr sz="3200" spc="65" dirty="0">
                <a:solidFill>
                  <a:srgbClr val="C3EBE1"/>
                </a:solidFill>
                <a:latin typeface="Palatino Linotype"/>
                <a:cs typeface="Palatino Linotype"/>
              </a:rPr>
              <a:t>ID:</a:t>
            </a:r>
            <a:endParaRPr sz="3200" dirty="0">
              <a:latin typeface="Palatino Linotype"/>
              <a:cs typeface="Palatino Linotype"/>
            </a:endParaRPr>
          </a:p>
          <a:p>
            <a:pPr algn="ctr">
              <a:lnSpc>
                <a:spcPct val="100000"/>
              </a:lnSpc>
              <a:spcBef>
                <a:spcPts val="660"/>
              </a:spcBef>
            </a:pPr>
            <a:r>
              <a:rPr lang="en-IN" sz="2100" spc="145" dirty="0" smtClean="0">
                <a:solidFill>
                  <a:srgbClr val="FFFFFF"/>
                </a:solidFill>
                <a:latin typeface="Palatino Linotype"/>
                <a:cs typeface="Palatino Linotype"/>
                <a:hlinkClick r:id="rId2"/>
              </a:rPr>
              <a:t>principal</a:t>
            </a:r>
            <a:r>
              <a:rPr sz="2100" spc="145" dirty="0" smtClean="0">
                <a:solidFill>
                  <a:srgbClr val="FFFFFF"/>
                </a:solidFill>
                <a:latin typeface="Palatino Linotype"/>
                <a:cs typeface="Palatino Linotype"/>
                <a:hlinkClick r:id="rId2"/>
              </a:rPr>
              <a:t>@sbs.ac.in</a:t>
            </a:r>
            <a:endParaRPr sz="2100" dirty="0">
              <a:latin typeface="Palatino Linotype"/>
              <a:cs typeface="Palatino Linotype"/>
            </a:endParaRPr>
          </a:p>
        </p:txBody>
      </p:sp>
      <p:sp>
        <p:nvSpPr>
          <p:cNvPr id="11" name="object 11"/>
          <p:cNvSpPr txBox="1"/>
          <p:nvPr/>
        </p:nvSpPr>
        <p:spPr>
          <a:xfrm>
            <a:off x="2154949" y="6257691"/>
            <a:ext cx="2183765" cy="391160"/>
          </a:xfrm>
          <a:prstGeom prst="rect">
            <a:avLst/>
          </a:prstGeom>
        </p:spPr>
        <p:txBody>
          <a:bodyPr vert="horz" wrap="square" lIns="0" tIns="12700" rIns="0" bIns="0" rtlCol="0">
            <a:spAutoFit/>
          </a:bodyPr>
          <a:lstStyle/>
          <a:p>
            <a:pPr marL="12700">
              <a:lnSpc>
                <a:spcPct val="100000"/>
              </a:lnSpc>
              <a:spcBef>
                <a:spcPts val="100"/>
              </a:spcBef>
            </a:pPr>
            <a:r>
              <a:rPr sz="2400" spc="110" dirty="0">
                <a:solidFill>
                  <a:srgbClr val="FFFFFF"/>
                </a:solidFill>
                <a:latin typeface="Palatino Linotype"/>
                <a:cs typeface="Palatino Linotype"/>
                <a:hlinkClick r:id="rId3"/>
              </a:rPr>
              <a:t>www.sbs.ac.in</a:t>
            </a:r>
            <a:endParaRPr sz="2400" dirty="0">
              <a:latin typeface="Palatino Linotype"/>
              <a:cs typeface="Palatino Linotype"/>
            </a:endParaRPr>
          </a:p>
        </p:txBody>
      </p:sp>
      <p:sp>
        <p:nvSpPr>
          <p:cNvPr id="12" name="object 6"/>
          <p:cNvSpPr txBox="1"/>
          <p:nvPr/>
        </p:nvSpPr>
        <p:spPr>
          <a:xfrm>
            <a:off x="1981200" y="9555784"/>
            <a:ext cx="10058400" cy="474489"/>
          </a:xfrm>
          <a:prstGeom prst="rect">
            <a:avLst/>
          </a:prstGeom>
        </p:spPr>
        <p:txBody>
          <a:bodyPr vert="horz" wrap="square" lIns="0" tIns="12700" rIns="0" bIns="0" rtlCol="0">
            <a:spAutoFit/>
          </a:bodyPr>
          <a:lstStyle/>
          <a:p>
            <a:pPr marL="12700" algn="ctr">
              <a:lnSpc>
                <a:spcPct val="100000"/>
              </a:lnSpc>
              <a:spcBef>
                <a:spcPts val="100"/>
              </a:spcBef>
            </a:pPr>
            <a:r>
              <a:rPr lang="en-IN" sz="3000" spc="235" dirty="0" smtClean="0">
                <a:solidFill>
                  <a:schemeClr val="tx2">
                    <a:lumMod val="20000"/>
                    <a:lumOff val="80000"/>
                  </a:schemeClr>
                </a:solidFill>
                <a:latin typeface="Palatino Linotype"/>
                <a:cs typeface="Palatino Linotype"/>
              </a:rPr>
              <a:t>https</a:t>
            </a:r>
            <a:r>
              <a:rPr lang="en-IN" sz="3000" spc="235" dirty="0">
                <a:solidFill>
                  <a:schemeClr val="tx2">
                    <a:lumMod val="20000"/>
                    <a:lumOff val="80000"/>
                  </a:schemeClr>
                </a:solidFill>
                <a:latin typeface="Palatino Linotype"/>
                <a:cs typeface="Palatino Linotype"/>
              </a:rPr>
              <a:t>://</a:t>
            </a:r>
            <a:r>
              <a:rPr lang="en-IN" sz="3000" spc="235" dirty="0" smtClean="0">
                <a:solidFill>
                  <a:schemeClr val="tx2">
                    <a:lumMod val="20000"/>
                    <a:lumOff val="80000"/>
                  </a:schemeClr>
                </a:solidFill>
                <a:latin typeface="Palatino Linotype"/>
                <a:cs typeface="Palatino Linotype"/>
              </a:rPr>
              <a:t>www.sbs.ac.in/zayntrust/</a:t>
            </a:r>
            <a:endParaRPr sz="3000" dirty="0">
              <a:solidFill>
                <a:schemeClr val="tx2">
                  <a:lumMod val="20000"/>
                  <a:lumOff val="80000"/>
                </a:schemeClr>
              </a:solidFill>
              <a:latin typeface="Palatino Linotype"/>
              <a:cs typeface="Palatino Linotype"/>
            </a:endParaRPr>
          </a:p>
        </p:txBody>
      </p:sp>
      <p:sp>
        <p:nvSpPr>
          <p:cNvPr id="14" name="object 6"/>
          <p:cNvSpPr txBox="1"/>
          <p:nvPr/>
        </p:nvSpPr>
        <p:spPr>
          <a:xfrm>
            <a:off x="1684337" y="7277100"/>
            <a:ext cx="10058400" cy="1423467"/>
          </a:xfrm>
          <a:prstGeom prst="rect">
            <a:avLst/>
          </a:prstGeom>
        </p:spPr>
        <p:txBody>
          <a:bodyPr vert="horz" wrap="square" lIns="0" tIns="12700" rIns="0" bIns="0" rtlCol="0">
            <a:spAutoFit/>
          </a:bodyPr>
          <a:lstStyle/>
          <a:p>
            <a:pPr marL="12700" algn="ctr">
              <a:lnSpc>
                <a:spcPct val="100000"/>
              </a:lnSpc>
              <a:spcBef>
                <a:spcPts val="100"/>
              </a:spcBef>
            </a:pPr>
            <a:r>
              <a:rPr lang="en-IN" sz="3000" spc="235" dirty="0" smtClean="0">
                <a:solidFill>
                  <a:schemeClr val="tx2">
                    <a:lumMod val="20000"/>
                    <a:lumOff val="80000"/>
                  </a:schemeClr>
                </a:solidFill>
                <a:latin typeface="Palatino Linotype"/>
                <a:cs typeface="Palatino Linotype"/>
                <a:hlinkClick r:id="rId4"/>
              </a:rPr>
              <a:t>https</a:t>
            </a:r>
            <a:r>
              <a:rPr lang="en-IN" sz="3000" spc="235" dirty="0">
                <a:solidFill>
                  <a:schemeClr val="tx2">
                    <a:lumMod val="20000"/>
                    <a:lumOff val="80000"/>
                  </a:schemeClr>
                </a:solidFill>
                <a:latin typeface="Palatino Linotype"/>
                <a:cs typeface="Palatino Linotype"/>
                <a:hlinkClick r:id="rId4"/>
              </a:rPr>
              <a:t>://www.linkedin.com/company/zayntrust</a:t>
            </a:r>
            <a:r>
              <a:rPr lang="en-IN" sz="3000" spc="235" dirty="0" smtClean="0">
                <a:solidFill>
                  <a:schemeClr val="tx2">
                    <a:lumMod val="20000"/>
                    <a:lumOff val="80000"/>
                  </a:schemeClr>
                </a:solidFill>
                <a:latin typeface="Palatino Linotype"/>
                <a:cs typeface="Palatino Linotype"/>
                <a:hlinkClick r:id="rId4"/>
              </a:rPr>
              <a:t>/</a:t>
            </a:r>
            <a:endParaRPr lang="en-IN" sz="3000" spc="235" dirty="0" smtClean="0">
              <a:solidFill>
                <a:schemeClr val="tx2">
                  <a:lumMod val="20000"/>
                  <a:lumOff val="80000"/>
                </a:schemeClr>
              </a:solidFill>
              <a:latin typeface="Palatino Linotype"/>
              <a:cs typeface="Palatino Linotype"/>
            </a:endParaRPr>
          </a:p>
          <a:p>
            <a:pPr marL="12700" algn="ctr">
              <a:lnSpc>
                <a:spcPct val="100000"/>
              </a:lnSpc>
              <a:spcBef>
                <a:spcPts val="100"/>
              </a:spcBef>
            </a:pPr>
            <a:r>
              <a:rPr lang="en-IN" sz="3000" dirty="0">
                <a:solidFill>
                  <a:schemeClr val="tx2">
                    <a:lumMod val="20000"/>
                    <a:lumOff val="80000"/>
                  </a:schemeClr>
                </a:solidFill>
                <a:latin typeface="Palatino Linotype"/>
                <a:cs typeface="Palatino Linotype"/>
                <a:hlinkClick r:id="rId5"/>
              </a:rPr>
              <a:t>https://www.instagram.com/zayntrust01</a:t>
            </a:r>
            <a:r>
              <a:rPr lang="en-IN" sz="3000" dirty="0" smtClean="0">
                <a:solidFill>
                  <a:schemeClr val="tx2">
                    <a:lumMod val="20000"/>
                    <a:lumOff val="80000"/>
                  </a:schemeClr>
                </a:solidFill>
                <a:latin typeface="Palatino Linotype"/>
                <a:cs typeface="Palatino Linotype"/>
                <a:hlinkClick r:id="rId5"/>
              </a:rPr>
              <a:t>/</a:t>
            </a:r>
            <a:endParaRPr lang="en-IN" sz="3000" dirty="0">
              <a:solidFill>
                <a:schemeClr val="tx2">
                  <a:lumMod val="20000"/>
                  <a:lumOff val="80000"/>
                </a:schemeClr>
              </a:solidFill>
              <a:latin typeface="Palatino Linotype"/>
              <a:cs typeface="Palatino Linotype"/>
            </a:endParaRPr>
          </a:p>
          <a:p>
            <a:pPr marL="12700" algn="ctr">
              <a:lnSpc>
                <a:spcPct val="100000"/>
              </a:lnSpc>
              <a:spcBef>
                <a:spcPts val="100"/>
              </a:spcBef>
            </a:pPr>
            <a:endParaRPr lang="en-IN" sz="3000" dirty="0" smtClean="0">
              <a:solidFill>
                <a:schemeClr val="tx2">
                  <a:lumMod val="20000"/>
                  <a:lumOff val="80000"/>
                </a:schemeClr>
              </a:solidFill>
              <a:latin typeface="Palatino Linotype"/>
              <a:cs typeface="Palatino Linotype"/>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
          <p:cNvSpPr/>
          <p:nvPr/>
        </p:nvSpPr>
        <p:spPr>
          <a:xfrm>
            <a:off x="0" y="0"/>
            <a:ext cx="13408025" cy="10287000"/>
          </a:xfrm>
          <a:custGeom>
            <a:avLst/>
            <a:gdLst/>
            <a:ahLst/>
            <a:cxnLst/>
            <a:rect l="l" t="t" r="r" b="b"/>
            <a:pathLst>
              <a:path w="13408025" h="10287000">
                <a:moveTo>
                  <a:pt x="0" y="10287000"/>
                </a:moveTo>
                <a:lnTo>
                  <a:pt x="13407482" y="10287000"/>
                </a:lnTo>
                <a:lnTo>
                  <a:pt x="13407482" y="0"/>
                </a:lnTo>
                <a:lnTo>
                  <a:pt x="0" y="0"/>
                </a:lnTo>
                <a:lnTo>
                  <a:pt x="0" y="10287000"/>
                </a:lnTo>
                <a:close/>
              </a:path>
            </a:pathLst>
          </a:custGeom>
          <a:solidFill>
            <a:srgbClr val="C3EBE1"/>
          </a:solidFill>
        </p:spPr>
        <p:txBody>
          <a:bodyPr wrap="square" lIns="0" tIns="0" rIns="0" bIns="0" rtlCol="0"/>
          <a:lstStyle/>
          <a:p>
            <a:endParaRPr/>
          </a:p>
        </p:txBody>
      </p:sp>
      <p:sp>
        <p:nvSpPr>
          <p:cNvPr id="12" name="object 3"/>
          <p:cNvSpPr/>
          <p:nvPr/>
        </p:nvSpPr>
        <p:spPr>
          <a:xfrm>
            <a:off x="13407482" y="0"/>
            <a:ext cx="4880610" cy="10287000"/>
          </a:xfrm>
          <a:custGeom>
            <a:avLst/>
            <a:gdLst/>
            <a:ahLst/>
            <a:cxnLst/>
            <a:rect l="l" t="t" r="r" b="b"/>
            <a:pathLst>
              <a:path w="4880609" h="10287000">
                <a:moveTo>
                  <a:pt x="0" y="0"/>
                </a:moveTo>
                <a:lnTo>
                  <a:pt x="0" y="10287000"/>
                </a:lnTo>
                <a:lnTo>
                  <a:pt x="4880517" y="10287000"/>
                </a:lnTo>
                <a:lnTo>
                  <a:pt x="4880517" y="0"/>
                </a:lnTo>
                <a:lnTo>
                  <a:pt x="0" y="0"/>
                </a:lnTo>
                <a:close/>
              </a:path>
            </a:pathLst>
          </a:custGeom>
          <a:solidFill>
            <a:srgbClr val="2D414D"/>
          </a:solidFill>
        </p:spPr>
        <p:txBody>
          <a:bodyPr wrap="square" lIns="0" tIns="0" rIns="0" bIns="0" rtlCol="0"/>
          <a:lstStyle/>
          <a:p>
            <a:endParaRPr/>
          </a:p>
        </p:txBody>
      </p:sp>
      <p:pic>
        <p:nvPicPr>
          <p:cNvPr id="4" name="Picture 8" descr="Image result for V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943099"/>
            <a:ext cx="7067550" cy="30855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txBox="1">
            <a:spLocks/>
          </p:cNvSpPr>
          <p:nvPr/>
        </p:nvSpPr>
        <p:spPr>
          <a:xfrm>
            <a:off x="7176572" y="2470492"/>
            <a:ext cx="9611354" cy="1390367"/>
          </a:xfrm>
          <a:prstGeom prst="rect">
            <a:avLst/>
          </a:prstGeom>
        </p:spPr>
        <p:txBody>
          <a:bodyPr vert="horz" lIns="182871" tIns="91434" rIns="182871" bIns="91434"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altLang="x-none" sz="4400" b="1" i="1" dirty="0">
                <a:solidFill>
                  <a:srgbClr val="005A9E"/>
                </a:solidFill>
                <a:latin typeface="Century" pitchFamily="18" charset="0"/>
              </a:rPr>
              <a:t>To </a:t>
            </a:r>
            <a:r>
              <a:rPr lang="en-IN" sz="4400" b="1" i="1" dirty="0">
                <a:solidFill>
                  <a:srgbClr val="005A9E"/>
                </a:solidFill>
                <a:latin typeface="Century" pitchFamily="18" charset="0"/>
              </a:rPr>
              <a:t>help underprivileged youth of our country to fulfil their dreams</a:t>
            </a:r>
            <a:endParaRPr lang="en-IN" sz="4400" b="1" i="1" dirty="0">
              <a:solidFill>
                <a:srgbClr val="005A9E"/>
              </a:solidFill>
              <a:latin typeface="Century" pitchFamily="18" charset="0"/>
            </a:endParaRP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4802" y="6628665"/>
            <a:ext cx="64579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p:cNvSpPr>
          <p:nvPr/>
        </p:nvSpPr>
        <p:spPr>
          <a:xfrm>
            <a:off x="382608" y="7100726"/>
            <a:ext cx="12084838" cy="2019128"/>
          </a:xfrm>
          <a:prstGeom prst="rect">
            <a:avLst/>
          </a:prstGeom>
        </p:spPr>
        <p:txBody>
          <a:bodyPr vert="horz" lIns="182871" tIns="91434" rIns="182871" bIns="91434"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x-none" sz="4400" b="1" i="1" dirty="0">
                <a:solidFill>
                  <a:srgbClr val="005A9E"/>
                </a:solidFill>
                <a:latin typeface="Century" pitchFamily="18" charset="0"/>
              </a:rPr>
              <a:t>Our  Mission is to create an ecosystem that bring lasting changes </a:t>
            </a:r>
            <a:r>
              <a:rPr lang="en-US" altLang="x-none" sz="4400" b="1" i="1" dirty="0" smtClean="0">
                <a:solidFill>
                  <a:srgbClr val="005A9E"/>
                </a:solidFill>
                <a:latin typeface="Century" pitchFamily="18" charset="0"/>
              </a:rPr>
              <a:t> in the community through empowered education</a:t>
            </a:r>
            <a:endParaRPr lang="en-US" altLang="x-none" sz="4400" b="1" i="1" dirty="0">
              <a:solidFill>
                <a:srgbClr val="005A9E"/>
              </a:solidFill>
              <a:latin typeface="Century" pitchFamily="18" charset="0"/>
            </a:endParaRPr>
          </a:p>
        </p:txBody>
      </p:sp>
      <p:sp>
        <p:nvSpPr>
          <p:cNvPr id="8" name="Slide Number Placeholder 4"/>
          <p:cNvSpPr>
            <a:spLocks noGrp="1"/>
          </p:cNvSpPr>
          <p:nvPr>
            <p:ph type="sldNum" sz="quarter" idx="4294967295"/>
          </p:nvPr>
        </p:nvSpPr>
        <p:spPr>
          <a:xfrm>
            <a:off x="0" y="1542574"/>
            <a:ext cx="1066800" cy="366714"/>
          </a:xfrm>
          <a:prstGeom prst="rect">
            <a:avLst/>
          </a:prstGeom>
        </p:spPr>
        <p:txBody>
          <a:bodyPr lIns="182871" tIns="91434" rIns="182871" bIns="91434">
            <a:normAutofit fontScale="55000" lnSpcReduction="20000"/>
          </a:bodyPr>
          <a:lstStyle/>
          <a:p>
            <a:pPr algn="ctr"/>
            <a:fld id="{8F82E0A0-C266-4798-8C8F-B9F91E9DA37E}" type="slidenum">
              <a:rPr lang="en-US" sz="2700" b="1">
                <a:solidFill>
                  <a:srgbClr val="FFFFFF"/>
                </a:solidFill>
              </a:rPr>
              <a:pPr algn="ctr"/>
              <a:t>3</a:t>
            </a:fld>
            <a:endParaRPr kumimoji="0" lang="en-US"/>
          </a:p>
        </p:txBody>
      </p:sp>
      <p:sp>
        <p:nvSpPr>
          <p:cNvPr id="9" name="Title 10"/>
          <p:cNvSpPr txBox="1">
            <a:spLocks/>
          </p:cNvSpPr>
          <p:nvPr/>
        </p:nvSpPr>
        <p:spPr>
          <a:xfrm>
            <a:off x="131693" y="147945"/>
            <a:ext cx="14136030" cy="843821"/>
          </a:xfrm>
          <a:prstGeom prst="rect">
            <a:avLst/>
          </a:prstGeom>
        </p:spPr>
        <p:txBody>
          <a:bodyPr vert="horz" wrap="square" lIns="0" tIns="12700" rIns="0" bIns="0" rtlCol="0">
            <a:spAutoFit/>
          </a:bodyPr>
          <a:lstStyle>
            <a:lvl1pPr marL="12700">
              <a:lnSpc>
                <a:spcPct val="100000"/>
              </a:lnSpc>
              <a:spcBef>
                <a:spcPts val="100"/>
              </a:spcBef>
              <a:defRPr sz="5400" b="0" i="0" spc="235">
                <a:solidFill>
                  <a:srgbClr val="2D414D"/>
                </a:solidFill>
                <a:latin typeface="Palatino Linotype"/>
                <a:ea typeface="+mj-ea"/>
                <a:cs typeface="Palatino Linotype"/>
              </a:defRPr>
            </a:lvl1pPr>
          </a:lstStyle>
          <a:p>
            <a:r>
              <a:rPr lang="en-US" dirty="0"/>
              <a:t>Why we Exist?</a:t>
            </a:r>
          </a:p>
        </p:txBody>
      </p:sp>
      <p:pic>
        <p:nvPicPr>
          <p:cNvPr id="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037185" y="147945"/>
            <a:ext cx="1088134" cy="9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376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3408025" cy="10287000"/>
          </a:xfrm>
          <a:custGeom>
            <a:avLst/>
            <a:gdLst/>
            <a:ahLst/>
            <a:cxnLst/>
            <a:rect l="l" t="t" r="r" b="b"/>
            <a:pathLst>
              <a:path w="13408025" h="10287000">
                <a:moveTo>
                  <a:pt x="0" y="10287000"/>
                </a:moveTo>
                <a:lnTo>
                  <a:pt x="13407482" y="10287000"/>
                </a:lnTo>
                <a:lnTo>
                  <a:pt x="13407482" y="0"/>
                </a:lnTo>
                <a:lnTo>
                  <a:pt x="0" y="0"/>
                </a:lnTo>
                <a:lnTo>
                  <a:pt x="0" y="10287000"/>
                </a:lnTo>
                <a:close/>
              </a:path>
            </a:pathLst>
          </a:custGeom>
          <a:solidFill>
            <a:srgbClr val="C3EBE1"/>
          </a:solidFill>
        </p:spPr>
        <p:txBody>
          <a:bodyPr wrap="square" lIns="0" tIns="0" rIns="0" bIns="0" rtlCol="0"/>
          <a:lstStyle/>
          <a:p>
            <a:endParaRPr/>
          </a:p>
        </p:txBody>
      </p:sp>
      <p:sp>
        <p:nvSpPr>
          <p:cNvPr id="9" name="object 3"/>
          <p:cNvSpPr/>
          <p:nvPr/>
        </p:nvSpPr>
        <p:spPr>
          <a:xfrm>
            <a:off x="13407482" y="0"/>
            <a:ext cx="4880610" cy="10287000"/>
          </a:xfrm>
          <a:custGeom>
            <a:avLst/>
            <a:gdLst/>
            <a:ahLst/>
            <a:cxnLst/>
            <a:rect l="l" t="t" r="r" b="b"/>
            <a:pathLst>
              <a:path w="4880609" h="10287000">
                <a:moveTo>
                  <a:pt x="0" y="0"/>
                </a:moveTo>
                <a:lnTo>
                  <a:pt x="0" y="10287000"/>
                </a:lnTo>
                <a:lnTo>
                  <a:pt x="4880517" y="10287000"/>
                </a:lnTo>
                <a:lnTo>
                  <a:pt x="4880517" y="0"/>
                </a:lnTo>
                <a:lnTo>
                  <a:pt x="0" y="0"/>
                </a:lnTo>
                <a:close/>
              </a:path>
            </a:pathLst>
          </a:custGeom>
          <a:solidFill>
            <a:srgbClr val="2D414D"/>
          </a:solidFill>
        </p:spPr>
        <p:txBody>
          <a:bodyPr wrap="square" lIns="0" tIns="0" rIns="0" bIns="0" rtlCol="0"/>
          <a:lstStyle/>
          <a:p>
            <a:endParaRPr/>
          </a:p>
        </p:txBody>
      </p:sp>
      <p:sp>
        <p:nvSpPr>
          <p:cNvPr id="2" name="object 2"/>
          <p:cNvSpPr txBox="1"/>
          <p:nvPr/>
        </p:nvSpPr>
        <p:spPr>
          <a:xfrm>
            <a:off x="447230" y="9737891"/>
            <a:ext cx="284871" cy="550541"/>
          </a:xfrm>
          <a:prstGeom prst="rect">
            <a:avLst/>
          </a:prstGeom>
        </p:spPr>
        <p:txBody>
          <a:bodyPr vert="horz" wrap="square" lIns="0" tIns="27057" rIns="0" bIns="0" rtlCol="0">
            <a:spAutoFit/>
          </a:bodyPr>
          <a:lstStyle/>
          <a:p>
            <a:pPr marL="21645">
              <a:spcBef>
                <a:spcPts val="215"/>
              </a:spcBef>
            </a:pPr>
            <a:r>
              <a:rPr sz="3400" b="1" spc="19" dirty="0">
                <a:solidFill>
                  <a:srgbClr val="FFFFFF"/>
                </a:solidFill>
                <a:latin typeface="Times New Roman"/>
                <a:cs typeface="Times New Roman"/>
              </a:rPr>
              <a:t>5</a:t>
            </a:r>
            <a:endParaRPr sz="3400">
              <a:latin typeface="Times New Roman"/>
              <a:cs typeface="Times New Roman"/>
            </a:endParaRPr>
          </a:p>
        </p:txBody>
      </p:sp>
      <p:sp>
        <p:nvSpPr>
          <p:cNvPr id="3" name="object 3"/>
          <p:cNvSpPr txBox="1"/>
          <p:nvPr/>
        </p:nvSpPr>
        <p:spPr>
          <a:xfrm>
            <a:off x="76200" y="1145433"/>
            <a:ext cx="12960252" cy="7808067"/>
          </a:xfrm>
          <a:prstGeom prst="rect">
            <a:avLst/>
          </a:prstGeom>
        </p:spPr>
        <p:txBody>
          <a:bodyPr vert="horz" wrap="square" lIns="0" tIns="62770" rIns="0" bIns="0" rtlCol="0">
            <a:spAutoFit/>
          </a:bodyPr>
          <a:lstStyle/>
          <a:p>
            <a:pPr marL="725096" marR="51946" indent="-617956">
              <a:lnSpc>
                <a:spcPts val="2947"/>
              </a:lnSpc>
              <a:spcBef>
                <a:spcPts val="494"/>
              </a:spcBef>
              <a:buClr>
                <a:srgbClr val="003265"/>
              </a:buClr>
              <a:buFont typeface="Webdings"/>
              <a:buChar char=""/>
              <a:tabLst>
                <a:tab pos="725096" algn="l"/>
                <a:tab pos="726178" algn="l"/>
              </a:tabLst>
            </a:pPr>
            <a:r>
              <a:rPr sz="2000" i="1" spc="-9" dirty="0">
                <a:solidFill>
                  <a:srgbClr val="326500"/>
                </a:solidFill>
                <a:latin typeface="Verdana"/>
                <a:cs typeface="Verdana"/>
              </a:rPr>
              <a:t>SBS </a:t>
            </a:r>
            <a:r>
              <a:rPr sz="2000" spc="26" dirty="0">
                <a:solidFill>
                  <a:srgbClr val="003298"/>
                </a:solidFill>
                <a:latin typeface="Verdana"/>
                <a:cs typeface="Verdana"/>
              </a:rPr>
              <a:t>has </a:t>
            </a:r>
            <a:r>
              <a:rPr sz="2000" spc="53" dirty="0">
                <a:solidFill>
                  <a:srgbClr val="003298"/>
                </a:solidFill>
                <a:latin typeface="Verdana"/>
                <a:cs typeface="Verdana"/>
              </a:rPr>
              <a:t>been </a:t>
            </a:r>
            <a:r>
              <a:rPr sz="2000" spc="34" dirty="0">
                <a:solidFill>
                  <a:srgbClr val="003298"/>
                </a:solidFill>
                <a:latin typeface="Verdana"/>
                <a:cs typeface="Verdana"/>
              </a:rPr>
              <a:t>established </a:t>
            </a:r>
            <a:r>
              <a:rPr sz="2000" spc="19" dirty="0">
                <a:solidFill>
                  <a:srgbClr val="003298"/>
                </a:solidFill>
                <a:latin typeface="Verdana"/>
                <a:cs typeface="Verdana"/>
              </a:rPr>
              <a:t>by </a:t>
            </a:r>
            <a:r>
              <a:rPr sz="2000" spc="26" dirty="0">
                <a:solidFill>
                  <a:srgbClr val="003298"/>
                </a:solidFill>
                <a:latin typeface="Verdana"/>
                <a:cs typeface="Verdana"/>
              </a:rPr>
              <a:t>renowned management expert and </a:t>
            </a:r>
            <a:r>
              <a:rPr sz="2000" spc="43" dirty="0">
                <a:solidFill>
                  <a:srgbClr val="003298"/>
                </a:solidFill>
                <a:latin typeface="Verdana"/>
                <a:cs typeface="Verdana"/>
              </a:rPr>
              <a:t>academician  </a:t>
            </a:r>
            <a:r>
              <a:rPr sz="2000" spc="9" dirty="0">
                <a:solidFill>
                  <a:srgbClr val="003298"/>
                </a:solidFill>
                <a:latin typeface="Verdana"/>
                <a:cs typeface="Verdana"/>
              </a:rPr>
              <a:t>Dr. </a:t>
            </a:r>
            <a:r>
              <a:rPr sz="2000" spc="26" dirty="0">
                <a:solidFill>
                  <a:srgbClr val="003298"/>
                </a:solidFill>
                <a:latin typeface="Verdana"/>
                <a:cs typeface="Verdana"/>
              </a:rPr>
              <a:t>M.A. </a:t>
            </a:r>
            <a:r>
              <a:rPr sz="2000" spc="19" dirty="0">
                <a:solidFill>
                  <a:srgbClr val="003298"/>
                </a:solidFill>
                <a:latin typeface="Verdana"/>
                <a:cs typeface="Verdana"/>
              </a:rPr>
              <a:t>Zahir, </a:t>
            </a:r>
            <a:r>
              <a:rPr sz="2000" spc="34" dirty="0">
                <a:solidFill>
                  <a:srgbClr val="003298"/>
                </a:solidFill>
                <a:latin typeface="Verdana"/>
                <a:cs typeface="Verdana"/>
              </a:rPr>
              <a:t>Professor of Management </a:t>
            </a:r>
            <a:r>
              <a:rPr sz="2000" spc="26" dirty="0">
                <a:solidFill>
                  <a:srgbClr val="003298"/>
                </a:solidFill>
                <a:latin typeface="Verdana"/>
                <a:cs typeface="Verdana"/>
              </a:rPr>
              <a:t>&amp; </a:t>
            </a:r>
            <a:r>
              <a:rPr sz="2000" spc="43" dirty="0">
                <a:solidFill>
                  <a:srgbClr val="003298"/>
                </a:solidFill>
                <a:latin typeface="Verdana"/>
                <a:cs typeface="Verdana"/>
              </a:rPr>
              <a:t>Dean </a:t>
            </a:r>
            <a:r>
              <a:rPr sz="2000" spc="26" dirty="0">
                <a:solidFill>
                  <a:srgbClr val="003298"/>
                </a:solidFill>
                <a:latin typeface="Verdana"/>
                <a:cs typeface="Verdana"/>
              </a:rPr>
              <a:t>(Retd.) </a:t>
            </a:r>
            <a:r>
              <a:rPr sz="2000" spc="9" dirty="0">
                <a:solidFill>
                  <a:srgbClr val="003298"/>
                </a:solidFill>
                <a:latin typeface="Verdana"/>
                <a:cs typeface="Verdana"/>
              </a:rPr>
              <a:t>PAU, </a:t>
            </a:r>
            <a:r>
              <a:rPr sz="2000" spc="19" dirty="0">
                <a:solidFill>
                  <a:srgbClr val="003298"/>
                </a:solidFill>
                <a:latin typeface="Verdana"/>
                <a:cs typeface="Verdana"/>
              </a:rPr>
              <a:t>Ludhiana </a:t>
            </a:r>
            <a:r>
              <a:rPr sz="2000" spc="43" dirty="0">
                <a:solidFill>
                  <a:srgbClr val="003298"/>
                </a:solidFill>
                <a:latin typeface="Verdana"/>
                <a:cs typeface="Verdana"/>
              </a:rPr>
              <a:t>as </a:t>
            </a:r>
            <a:r>
              <a:rPr sz="2000" spc="53" dirty="0">
                <a:solidFill>
                  <a:srgbClr val="003298"/>
                </a:solidFill>
                <a:latin typeface="Verdana"/>
                <a:cs typeface="Verdana"/>
              </a:rPr>
              <a:t>an  </a:t>
            </a:r>
            <a:r>
              <a:rPr sz="2000" spc="19" dirty="0">
                <a:solidFill>
                  <a:srgbClr val="003298"/>
                </a:solidFill>
                <a:latin typeface="Verdana"/>
                <a:cs typeface="Verdana"/>
              </a:rPr>
              <a:t>autonomous </a:t>
            </a:r>
            <a:r>
              <a:rPr sz="2000" spc="9" dirty="0">
                <a:solidFill>
                  <a:srgbClr val="003298"/>
                </a:solidFill>
                <a:latin typeface="Verdana"/>
                <a:cs typeface="Verdana"/>
              </a:rPr>
              <a:t>institute, </a:t>
            </a:r>
            <a:r>
              <a:rPr sz="2000" spc="26" dirty="0">
                <a:solidFill>
                  <a:srgbClr val="003298"/>
                </a:solidFill>
                <a:latin typeface="Verdana"/>
                <a:cs typeface="Verdana"/>
              </a:rPr>
              <a:t>specializing in management education, </a:t>
            </a:r>
            <a:r>
              <a:rPr sz="2000" spc="19" dirty="0">
                <a:solidFill>
                  <a:srgbClr val="003298"/>
                </a:solidFill>
                <a:latin typeface="Verdana"/>
                <a:cs typeface="Verdana"/>
              </a:rPr>
              <a:t>executive  training, </a:t>
            </a:r>
            <a:r>
              <a:rPr sz="2000" spc="43" dirty="0">
                <a:solidFill>
                  <a:srgbClr val="003298"/>
                </a:solidFill>
                <a:latin typeface="Verdana"/>
                <a:cs typeface="Verdana"/>
              </a:rPr>
              <a:t>research </a:t>
            </a:r>
            <a:r>
              <a:rPr sz="2000" spc="26" dirty="0">
                <a:solidFill>
                  <a:srgbClr val="003298"/>
                </a:solidFill>
                <a:latin typeface="Verdana"/>
                <a:cs typeface="Verdana"/>
              </a:rPr>
              <a:t>and </a:t>
            </a:r>
            <a:r>
              <a:rPr sz="2000" spc="9" dirty="0">
                <a:solidFill>
                  <a:srgbClr val="003298"/>
                </a:solidFill>
                <a:latin typeface="Verdana"/>
                <a:cs typeface="Verdana"/>
              </a:rPr>
              <a:t>consultancy. </a:t>
            </a:r>
            <a:r>
              <a:rPr sz="2000" spc="-43" dirty="0">
                <a:solidFill>
                  <a:srgbClr val="003298"/>
                </a:solidFill>
                <a:latin typeface="Verdana"/>
                <a:cs typeface="Verdana"/>
              </a:rPr>
              <a:t>It </a:t>
            </a:r>
            <a:r>
              <a:rPr sz="2000" spc="26" dirty="0">
                <a:solidFill>
                  <a:srgbClr val="003298"/>
                </a:solidFill>
                <a:latin typeface="Verdana"/>
                <a:cs typeface="Verdana"/>
              </a:rPr>
              <a:t>is </a:t>
            </a:r>
            <a:r>
              <a:rPr sz="2000" spc="34" dirty="0">
                <a:solidFill>
                  <a:srgbClr val="003298"/>
                </a:solidFill>
                <a:latin typeface="Verdana"/>
                <a:cs typeface="Verdana"/>
              </a:rPr>
              <a:t>managed </a:t>
            </a:r>
            <a:r>
              <a:rPr sz="2000" spc="19" dirty="0">
                <a:solidFill>
                  <a:srgbClr val="003298"/>
                </a:solidFill>
                <a:latin typeface="Verdana"/>
                <a:cs typeface="Verdana"/>
              </a:rPr>
              <a:t>by </a:t>
            </a:r>
            <a:r>
              <a:rPr sz="2000" spc="43" dirty="0">
                <a:solidFill>
                  <a:srgbClr val="003298"/>
                </a:solidFill>
                <a:latin typeface="Verdana"/>
                <a:cs typeface="Verdana"/>
              </a:rPr>
              <a:t>an </a:t>
            </a:r>
            <a:r>
              <a:rPr sz="2000" spc="19" dirty="0">
                <a:solidFill>
                  <a:srgbClr val="003298"/>
                </a:solidFill>
                <a:latin typeface="Verdana"/>
                <a:cs typeface="Verdana"/>
              </a:rPr>
              <a:t>Educational </a:t>
            </a:r>
            <a:r>
              <a:rPr sz="2000" spc="9" dirty="0">
                <a:solidFill>
                  <a:srgbClr val="003298"/>
                </a:solidFill>
                <a:latin typeface="Verdana"/>
                <a:cs typeface="Verdana"/>
              </a:rPr>
              <a:t>Trust,  </a:t>
            </a:r>
            <a:r>
              <a:rPr sz="2000" spc="26" dirty="0">
                <a:solidFill>
                  <a:srgbClr val="003298"/>
                </a:solidFill>
                <a:latin typeface="Verdana"/>
                <a:cs typeface="Verdana"/>
              </a:rPr>
              <a:t>namely </a:t>
            </a:r>
            <a:r>
              <a:rPr sz="2000" i="1" spc="9" dirty="0">
                <a:solidFill>
                  <a:srgbClr val="003298"/>
                </a:solidFill>
                <a:latin typeface="Verdana"/>
                <a:cs typeface="Verdana"/>
              </a:rPr>
              <a:t>Zayn </a:t>
            </a:r>
            <a:r>
              <a:rPr sz="2000" i="1" spc="19" dirty="0">
                <a:solidFill>
                  <a:srgbClr val="003298"/>
                </a:solidFill>
                <a:latin typeface="Verdana"/>
                <a:cs typeface="Verdana"/>
              </a:rPr>
              <a:t>Educational Trust </a:t>
            </a:r>
            <a:r>
              <a:rPr sz="2000" spc="34" dirty="0">
                <a:solidFill>
                  <a:srgbClr val="003298"/>
                </a:solidFill>
                <a:latin typeface="Verdana"/>
                <a:cs typeface="Verdana"/>
              </a:rPr>
              <a:t>established in </a:t>
            </a:r>
            <a:r>
              <a:rPr lang="en-IN" sz="2000" spc="26" dirty="0" smtClean="0">
                <a:solidFill>
                  <a:srgbClr val="003298"/>
                </a:solidFill>
                <a:latin typeface="Verdana"/>
                <a:cs typeface="Verdana"/>
              </a:rPr>
              <a:t>Nov 20</a:t>
            </a:r>
            <a:r>
              <a:rPr sz="2000" spc="-19" dirty="0" smtClean="0">
                <a:solidFill>
                  <a:srgbClr val="003298"/>
                </a:solidFill>
                <a:latin typeface="Verdana"/>
                <a:cs typeface="Verdana"/>
              </a:rPr>
              <a:t>0</a:t>
            </a:r>
            <a:r>
              <a:rPr lang="en-IN" sz="2000" spc="-19" smtClean="0">
                <a:solidFill>
                  <a:srgbClr val="003298"/>
                </a:solidFill>
                <a:latin typeface="Verdana"/>
                <a:cs typeface="Verdana"/>
              </a:rPr>
              <a:t>4</a:t>
            </a:r>
            <a:r>
              <a:rPr sz="2000" spc="-19" smtClean="0">
                <a:solidFill>
                  <a:srgbClr val="003298"/>
                </a:solidFill>
                <a:latin typeface="Verdana"/>
                <a:cs typeface="Verdana"/>
              </a:rPr>
              <a:t>.</a:t>
            </a:r>
            <a:endParaRPr sz="2000" dirty="0">
              <a:latin typeface="Verdana"/>
              <a:cs typeface="Verdana"/>
            </a:endParaRPr>
          </a:p>
          <a:p>
            <a:pPr>
              <a:spcBef>
                <a:spcPts val="77"/>
              </a:spcBef>
              <a:buClr>
                <a:srgbClr val="003265"/>
              </a:buClr>
              <a:buFont typeface="Webdings"/>
              <a:buChar char=""/>
            </a:pPr>
            <a:endParaRPr sz="2400" dirty="0">
              <a:latin typeface="Verdana"/>
              <a:cs typeface="Verdana"/>
            </a:endParaRPr>
          </a:p>
          <a:p>
            <a:pPr marL="725096" marR="203461" indent="-617956">
              <a:lnSpc>
                <a:spcPct val="94200"/>
              </a:lnSpc>
              <a:buClr>
                <a:srgbClr val="003265"/>
              </a:buClr>
              <a:buFont typeface="Webdings"/>
              <a:buChar char=""/>
              <a:tabLst>
                <a:tab pos="725096" algn="l"/>
                <a:tab pos="726178" algn="l"/>
              </a:tabLst>
            </a:pPr>
            <a:r>
              <a:rPr sz="2000" i="1" spc="-9" dirty="0">
                <a:solidFill>
                  <a:srgbClr val="326500"/>
                </a:solidFill>
                <a:latin typeface="Verdana"/>
                <a:cs typeface="Verdana"/>
              </a:rPr>
              <a:t>SBS </a:t>
            </a:r>
            <a:r>
              <a:rPr lang="en-IN" sz="2000" b="1" dirty="0" smtClean="0">
                <a:solidFill>
                  <a:srgbClr val="003298"/>
                </a:solidFill>
                <a:latin typeface="Verdana"/>
                <a:cs typeface="Verdana"/>
              </a:rPr>
              <a:t>founding </a:t>
            </a:r>
            <a:r>
              <a:rPr sz="2000" b="1" dirty="0" smtClean="0">
                <a:solidFill>
                  <a:srgbClr val="003298"/>
                </a:solidFill>
                <a:latin typeface="Verdana"/>
                <a:cs typeface="Verdana"/>
              </a:rPr>
              <a:t>Board </a:t>
            </a:r>
            <a:r>
              <a:rPr sz="2000" b="1" spc="-9" dirty="0">
                <a:solidFill>
                  <a:srgbClr val="003298"/>
                </a:solidFill>
                <a:latin typeface="Verdana"/>
                <a:cs typeface="Verdana"/>
              </a:rPr>
              <a:t>of </a:t>
            </a:r>
            <a:r>
              <a:rPr lang="en-IN" sz="2000" b="1" spc="26" dirty="0" smtClean="0">
                <a:solidFill>
                  <a:srgbClr val="003298"/>
                </a:solidFill>
                <a:latin typeface="Verdana"/>
                <a:cs typeface="Verdana"/>
              </a:rPr>
              <a:t>Trustees </a:t>
            </a:r>
            <a:r>
              <a:rPr lang="en-IN" sz="2000" spc="26" dirty="0" smtClean="0">
                <a:solidFill>
                  <a:srgbClr val="003298"/>
                </a:solidFill>
                <a:latin typeface="Verdana"/>
                <a:cs typeface="Verdana"/>
              </a:rPr>
              <a:t>consisted of a rich mix of academicians and industrial leaders from Punjab and abroad</a:t>
            </a:r>
            <a:r>
              <a:rPr lang="en-IN" sz="2000" spc="34" dirty="0" smtClean="0">
                <a:solidFill>
                  <a:srgbClr val="003298"/>
                </a:solidFill>
                <a:latin typeface="Verdana"/>
                <a:cs typeface="Verdana"/>
              </a:rPr>
              <a:t>:</a:t>
            </a:r>
            <a:endParaRPr sz="2000" dirty="0">
              <a:latin typeface="Verdana"/>
              <a:cs typeface="Verdana"/>
            </a:endParaRPr>
          </a:p>
          <a:p>
            <a:pPr marL="1440454" lvl="1" indent="-521637">
              <a:spcBef>
                <a:spcPts val="2293"/>
              </a:spcBef>
              <a:buClr>
                <a:srgbClr val="003265"/>
              </a:buClr>
              <a:buSzPct val="75000"/>
              <a:buFont typeface="Verdana"/>
              <a:buChar char="–"/>
              <a:tabLst>
                <a:tab pos="1440454" algn="l"/>
                <a:tab pos="1441535" algn="l"/>
              </a:tabLst>
            </a:pPr>
            <a:r>
              <a:rPr sz="2000" b="1" spc="-19" dirty="0">
                <a:solidFill>
                  <a:srgbClr val="006500"/>
                </a:solidFill>
                <a:latin typeface="Verdana"/>
                <a:cs typeface="Verdana"/>
              </a:rPr>
              <a:t>Dr. M.A. </a:t>
            </a:r>
            <a:r>
              <a:rPr sz="2000" b="1" spc="-43" dirty="0">
                <a:solidFill>
                  <a:srgbClr val="006500"/>
                </a:solidFill>
                <a:latin typeface="Verdana"/>
                <a:cs typeface="Verdana"/>
              </a:rPr>
              <a:t>Zahir</a:t>
            </a:r>
            <a:r>
              <a:rPr sz="2000" spc="-43" dirty="0">
                <a:solidFill>
                  <a:srgbClr val="006500"/>
                </a:solidFill>
                <a:latin typeface="Verdana"/>
                <a:cs typeface="Verdana"/>
              </a:rPr>
              <a:t>, </a:t>
            </a:r>
            <a:r>
              <a:rPr sz="2000" spc="26" dirty="0">
                <a:solidFill>
                  <a:srgbClr val="003265"/>
                </a:solidFill>
                <a:latin typeface="Verdana"/>
                <a:cs typeface="Verdana"/>
              </a:rPr>
              <a:t>Professor </a:t>
            </a:r>
            <a:r>
              <a:rPr sz="2000" spc="19" dirty="0">
                <a:solidFill>
                  <a:srgbClr val="003265"/>
                </a:solidFill>
                <a:latin typeface="Verdana"/>
                <a:cs typeface="Verdana"/>
              </a:rPr>
              <a:t>of </a:t>
            </a:r>
            <a:r>
              <a:rPr sz="2000" dirty="0">
                <a:solidFill>
                  <a:srgbClr val="003265"/>
                </a:solidFill>
                <a:latin typeface="Verdana"/>
                <a:cs typeface="Verdana"/>
              </a:rPr>
              <a:t>Management &amp; </a:t>
            </a:r>
            <a:r>
              <a:rPr sz="2000" i="1" spc="19" dirty="0">
                <a:solidFill>
                  <a:srgbClr val="003265"/>
                </a:solidFill>
                <a:latin typeface="Verdana"/>
                <a:cs typeface="Verdana"/>
              </a:rPr>
              <a:t>Dean </a:t>
            </a:r>
            <a:r>
              <a:rPr sz="2000" i="1" dirty="0">
                <a:solidFill>
                  <a:srgbClr val="003265"/>
                </a:solidFill>
                <a:latin typeface="Verdana"/>
                <a:cs typeface="Verdana"/>
              </a:rPr>
              <a:t>(Retd), </a:t>
            </a:r>
            <a:r>
              <a:rPr sz="2000" i="1" spc="19" dirty="0">
                <a:solidFill>
                  <a:srgbClr val="003265"/>
                </a:solidFill>
                <a:latin typeface="Verdana"/>
                <a:cs typeface="Verdana"/>
              </a:rPr>
              <a:t>PAU,</a:t>
            </a:r>
            <a:r>
              <a:rPr sz="2000" i="1" spc="-170" dirty="0">
                <a:solidFill>
                  <a:srgbClr val="003265"/>
                </a:solidFill>
                <a:latin typeface="Verdana"/>
                <a:cs typeface="Verdana"/>
              </a:rPr>
              <a:t> </a:t>
            </a:r>
            <a:r>
              <a:rPr sz="2000" i="1" spc="9" dirty="0">
                <a:solidFill>
                  <a:srgbClr val="003265"/>
                </a:solidFill>
                <a:latin typeface="Verdana"/>
                <a:cs typeface="Verdana"/>
              </a:rPr>
              <a:t>Ludhiana*</a:t>
            </a:r>
            <a:endParaRPr sz="2000" dirty="0">
              <a:latin typeface="Verdana"/>
              <a:cs typeface="Verdana"/>
            </a:endParaRPr>
          </a:p>
          <a:p>
            <a:pPr marL="1440454" lvl="1" indent="-521637">
              <a:spcBef>
                <a:spcPts val="230"/>
              </a:spcBef>
              <a:buClr>
                <a:srgbClr val="003265"/>
              </a:buClr>
              <a:buSzPct val="75000"/>
              <a:buFont typeface="Verdana"/>
              <a:buChar char="–"/>
              <a:tabLst>
                <a:tab pos="1440454" algn="l"/>
                <a:tab pos="1441535" algn="l"/>
              </a:tabLst>
            </a:pPr>
            <a:r>
              <a:rPr sz="2000" b="1" spc="-19" dirty="0">
                <a:solidFill>
                  <a:srgbClr val="006500"/>
                </a:solidFill>
                <a:latin typeface="Verdana"/>
                <a:cs typeface="Verdana"/>
              </a:rPr>
              <a:t>Mr.Rajinder Gupta</a:t>
            </a:r>
            <a:r>
              <a:rPr sz="2000" spc="-19" dirty="0">
                <a:solidFill>
                  <a:srgbClr val="006500"/>
                </a:solidFill>
                <a:latin typeface="Verdana"/>
                <a:cs typeface="Verdana"/>
              </a:rPr>
              <a:t>, </a:t>
            </a:r>
            <a:r>
              <a:rPr sz="2000" i="1" spc="-34" dirty="0">
                <a:solidFill>
                  <a:srgbClr val="003265"/>
                </a:solidFill>
                <a:latin typeface="Verdana"/>
                <a:cs typeface="Verdana"/>
              </a:rPr>
              <a:t>MD, </a:t>
            </a:r>
            <a:r>
              <a:rPr sz="2000" i="1" spc="19" dirty="0">
                <a:solidFill>
                  <a:srgbClr val="003265"/>
                </a:solidFill>
                <a:latin typeface="Verdana"/>
                <a:cs typeface="Verdana"/>
              </a:rPr>
              <a:t>Abhishek </a:t>
            </a:r>
            <a:r>
              <a:rPr sz="2000" i="1" spc="26" dirty="0">
                <a:solidFill>
                  <a:srgbClr val="003265"/>
                </a:solidFill>
                <a:latin typeface="Verdana"/>
                <a:cs typeface="Verdana"/>
              </a:rPr>
              <a:t>Industries Ltd </a:t>
            </a:r>
            <a:r>
              <a:rPr sz="2000" i="1" spc="9" dirty="0">
                <a:solidFill>
                  <a:srgbClr val="003265"/>
                </a:solidFill>
                <a:latin typeface="Verdana"/>
                <a:cs typeface="Verdana"/>
              </a:rPr>
              <a:t>(Trident</a:t>
            </a:r>
            <a:r>
              <a:rPr sz="2000" i="1" spc="-401" dirty="0">
                <a:solidFill>
                  <a:srgbClr val="003265"/>
                </a:solidFill>
                <a:latin typeface="Verdana"/>
                <a:cs typeface="Verdana"/>
              </a:rPr>
              <a:t> </a:t>
            </a:r>
            <a:r>
              <a:rPr sz="2000" i="1" spc="-26" dirty="0">
                <a:solidFill>
                  <a:srgbClr val="003265"/>
                </a:solidFill>
                <a:latin typeface="Verdana"/>
                <a:cs typeface="Verdana"/>
              </a:rPr>
              <a:t>Group)*</a:t>
            </a:r>
            <a:endParaRPr sz="2000" dirty="0">
              <a:latin typeface="Verdana"/>
              <a:cs typeface="Verdana"/>
            </a:endParaRPr>
          </a:p>
          <a:p>
            <a:pPr marL="1440454" lvl="1" indent="-521637">
              <a:spcBef>
                <a:spcPts val="230"/>
              </a:spcBef>
              <a:buClr>
                <a:srgbClr val="003265"/>
              </a:buClr>
              <a:buSzPct val="75000"/>
              <a:buFont typeface="Verdana"/>
              <a:buChar char="–"/>
              <a:tabLst>
                <a:tab pos="1440454" algn="l"/>
                <a:tab pos="1441535" algn="l"/>
              </a:tabLst>
            </a:pPr>
            <a:r>
              <a:rPr sz="2000" b="1" dirty="0">
                <a:solidFill>
                  <a:srgbClr val="006500"/>
                </a:solidFill>
                <a:latin typeface="Verdana"/>
                <a:cs typeface="Verdana"/>
              </a:rPr>
              <a:t>Mr.D.L </a:t>
            </a:r>
            <a:r>
              <a:rPr sz="2000" b="1" spc="-26" dirty="0">
                <a:solidFill>
                  <a:srgbClr val="006500"/>
                </a:solidFill>
                <a:latin typeface="Verdana"/>
                <a:cs typeface="Verdana"/>
              </a:rPr>
              <a:t>Sharma</a:t>
            </a:r>
            <a:r>
              <a:rPr sz="2000" spc="-26" dirty="0">
                <a:solidFill>
                  <a:srgbClr val="006500"/>
                </a:solidFill>
                <a:latin typeface="Verdana"/>
                <a:cs typeface="Verdana"/>
              </a:rPr>
              <a:t>, </a:t>
            </a:r>
            <a:r>
              <a:rPr sz="2000" spc="-19" dirty="0">
                <a:solidFill>
                  <a:srgbClr val="003265"/>
                </a:solidFill>
                <a:latin typeface="Verdana"/>
                <a:cs typeface="Verdana"/>
              </a:rPr>
              <a:t>MBA, </a:t>
            </a:r>
            <a:r>
              <a:rPr sz="2000" i="1" spc="19" dirty="0">
                <a:solidFill>
                  <a:srgbClr val="003265"/>
                </a:solidFill>
                <a:latin typeface="Verdana"/>
                <a:cs typeface="Verdana"/>
              </a:rPr>
              <a:t>President </a:t>
            </a:r>
            <a:r>
              <a:rPr sz="2000" dirty="0">
                <a:solidFill>
                  <a:srgbClr val="003265"/>
                </a:solidFill>
                <a:latin typeface="Verdana"/>
                <a:cs typeface="Verdana"/>
              </a:rPr>
              <a:t>&amp; </a:t>
            </a:r>
            <a:r>
              <a:rPr sz="2000" i="1" spc="-19" dirty="0">
                <a:solidFill>
                  <a:srgbClr val="003265"/>
                </a:solidFill>
                <a:latin typeface="Verdana"/>
                <a:cs typeface="Verdana"/>
              </a:rPr>
              <a:t>ED, Vardhman </a:t>
            </a:r>
            <a:r>
              <a:rPr sz="2000" i="1" spc="34" dirty="0">
                <a:solidFill>
                  <a:srgbClr val="003265"/>
                </a:solidFill>
                <a:latin typeface="Verdana"/>
                <a:cs typeface="Verdana"/>
              </a:rPr>
              <a:t>Textiles </a:t>
            </a:r>
            <a:r>
              <a:rPr sz="2000" i="1" spc="19" dirty="0">
                <a:solidFill>
                  <a:srgbClr val="003265"/>
                </a:solidFill>
                <a:latin typeface="Verdana"/>
                <a:cs typeface="Verdana"/>
              </a:rPr>
              <a:t>Ltd,</a:t>
            </a:r>
            <a:r>
              <a:rPr sz="2000" i="1" spc="-205" dirty="0">
                <a:solidFill>
                  <a:srgbClr val="003265"/>
                </a:solidFill>
                <a:latin typeface="Verdana"/>
                <a:cs typeface="Verdana"/>
              </a:rPr>
              <a:t> </a:t>
            </a:r>
            <a:r>
              <a:rPr sz="2000" i="1" spc="9" dirty="0">
                <a:solidFill>
                  <a:srgbClr val="003265"/>
                </a:solidFill>
                <a:latin typeface="Verdana"/>
                <a:cs typeface="Verdana"/>
              </a:rPr>
              <a:t>Ludhiana</a:t>
            </a:r>
            <a:r>
              <a:rPr sz="2000" spc="9" dirty="0">
                <a:solidFill>
                  <a:srgbClr val="003265"/>
                </a:solidFill>
                <a:latin typeface="Verdana"/>
                <a:cs typeface="Verdana"/>
              </a:rPr>
              <a:t>*</a:t>
            </a:r>
            <a:endParaRPr sz="2000" dirty="0">
              <a:latin typeface="Verdana"/>
              <a:cs typeface="Verdana"/>
            </a:endParaRPr>
          </a:p>
          <a:p>
            <a:pPr marL="1440454" lvl="1" indent="-521637">
              <a:spcBef>
                <a:spcPts val="239"/>
              </a:spcBef>
              <a:buClr>
                <a:srgbClr val="003265"/>
              </a:buClr>
              <a:buSzPct val="75000"/>
              <a:buFont typeface="Verdana"/>
              <a:buChar char="–"/>
              <a:tabLst>
                <a:tab pos="1440454" algn="l"/>
                <a:tab pos="1441535" algn="l"/>
              </a:tabLst>
            </a:pPr>
            <a:r>
              <a:rPr sz="2000" b="1" spc="-9" dirty="0">
                <a:solidFill>
                  <a:srgbClr val="006500"/>
                </a:solidFill>
                <a:latin typeface="Verdana"/>
                <a:cs typeface="Verdana"/>
              </a:rPr>
              <a:t>Mr.Mann </a:t>
            </a:r>
            <a:r>
              <a:rPr sz="2000" b="1" spc="-68" dirty="0">
                <a:solidFill>
                  <a:srgbClr val="006500"/>
                </a:solidFill>
                <a:latin typeface="Verdana"/>
                <a:cs typeface="Verdana"/>
              </a:rPr>
              <a:t>Singh</a:t>
            </a:r>
            <a:r>
              <a:rPr sz="2000" spc="-68" dirty="0">
                <a:solidFill>
                  <a:srgbClr val="006500"/>
                </a:solidFill>
                <a:latin typeface="Verdana"/>
                <a:cs typeface="Verdana"/>
              </a:rPr>
              <a:t>, </a:t>
            </a:r>
            <a:r>
              <a:rPr sz="2000" i="1" spc="-34" dirty="0">
                <a:solidFill>
                  <a:srgbClr val="003265"/>
                </a:solidFill>
                <a:latin typeface="Verdana"/>
                <a:cs typeface="Verdana"/>
              </a:rPr>
              <a:t>CMD, </a:t>
            </a:r>
            <a:r>
              <a:rPr sz="2000" i="1" spc="-9" dirty="0">
                <a:solidFill>
                  <a:srgbClr val="003265"/>
                </a:solidFill>
                <a:latin typeface="Verdana"/>
                <a:cs typeface="Verdana"/>
              </a:rPr>
              <a:t>Metro </a:t>
            </a:r>
            <a:r>
              <a:rPr sz="2000" i="1" spc="9" dirty="0">
                <a:solidFill>
                  <a:srgbClr val="003265"/>
                </a:solidFill>
                <a:latin typeface="Verdana"/>
                <a:cs typeface="Verdana"/>
              </a:rPr>
              <a:t>Tyres </a:t>
            </a:r>
            <a:r>
              <a:rPr sz="2000" i="1" spc="19" dirty="0">
                <a:solidFill>
                  <a:srgbClr val="003265"/>
                </a:solidFill>
                <a:latin typeface="Verdana"/>
                <a:cs typeface="Verdana"/>
              </a:rPr>
              <a:t>Ltd,</a:t>
            </a:r>
            <a:r>
              <a:rPr sz="2000" i="1" spc="-215" dirty="0">
                <a:solidFill>
                  <a:srgbClr val="003265"/>
                </a:solidFill>
                <a:latin typeface="Verdana"/>
                <a:cs typeface="Verdana"/>
              </a:rPr>
              <a:t> </a:t>
            </a:r>
            <a:r>
              <a:rPr sz="2000" i="1" spc="9" dirty="0">
                <a:solidFill>
                  <a:srgbClr val="003265"/>
                </a:solidFill>
                <a:latin typeface="Verdana"/>
                <a:cs typeface="Verdana"/>
              </a:rPr>
              <a:t>Ludhiana</a:t>
            </a:r>
            <a:r>
              <a:rPr sz="2000" spc="9" dirty="0">
                <a:solidFill>
                  <a:srgbClr val="003265"/>
                </a:solidFill>
                <a:latin typeface="Verdana"/>
                <a:cs typeface="Verdana"/>
              </a:rPr>
              <a:t>*</a:t>
            </a:r>
            <a:endParaRPr sz="2000" dirty="0">
              <a:latin typeface="Verdana"/>
              <a:cs typeface="Verdana"/>
            </a:endParaRPr>
          </a:p>
          <a:p>
            <a:pPr marL="1440454" lvl="1" indent="-521637">
              <a:spcBef>
                <a:spcPts val="230"/>
              </a:spcBef>
              <a:buClr>
                <a:srgbClr val="003265"/>
              </a:buClr>
              <a:buSzPct val="75000"/>
              <a:buFont typeface="Verdana"/>
              <a:buChar char="–"/>
              <a:tabLst>
                <a:tab pos="1440454" algn="l"/>
                <a:tab pos="1441535" algn="l"/>
              </a:tabLst>
            </a:pPr>
            <a:r>
              <a:rPr sz="2000" b="1" spc="-9" dirty="0">
                <a:solidFill>
                  <a:srgbClr val="006500"/>
                </a:solidFill>
                <a:latin typeface="Verdana"/>
                <a:cs typeface="Verdana"/>
              </a:rPr>
              <a:t>Mr.Sanjeev</a:t>
            </a:r>
            <a:r>
              <a:rPr sz="2000" b="1" dirty="0">
                <a:solidFill>
                  <a:srgbClr val="006500"/>
                </a:solidFill>
                <a:latin typeface="Verdana"/>
                <a:cs typeface="Verdana"/>
              </a:rPr>
              <a:t> </a:t>
            </a:r>
            <a:r>
              <a:rPr sz="2000" b="1" spc="19" dirty="0">
                <a:solidFill>
                  <a:srgbClr val="006500"/>
                </a:solidFill>
                <a:latin typeface="Verdana"/>
                <a:cs typeface="Verdana"/>
              </a:rPr>
              <a:t>Pahwa</a:t>
            </a:r>
            <a:r>
              <a:rPr sz="2000" spc="19" dirty="0">
                <a:solidFill>
                  <a:srgbClr val="006500"/>
                </a:solidFill>
                <a:latin typeface="Verdana"/>
                <a:cs typeface="Verdana"/>
              </a:rPr>
              <a:t>,</a:t>
            </a:r>
            <a:r>
              <a:rPr sz="2000" spc="-194" dirty="0">
                <a:solidFill>
                  <a:srgbClr val="006500"/>
                </a:solidFill>
                <a:latin typeface="Verdana"/>
                <a:cs typeface="Verdana"/>
              </a:rPr>
              <a:t> </a:t>
            </a:r>
            <a:r>
              <a:rPr sz="2000" dirty="0">
                <a:solidFill>
                  <a:srgbClr val="003265"/>
                </a:solidFill>
                <a:latin typeface="Verdana"/>
                <a:cs typeface="Verdana"/>
              </a:rPr>
              <a:t>B.Tech,</a:t>
            </a:r>
            <a:r>
              <a:rPr sz="2000" spc="68" dirty="0">
                <a:solidFill>
                  <a:srgbClr val="003265"/>
                </a:solidFill>
                <a:latin typeface="Verdana"/>
                <a:cs typeface="Verdana"/>
              </a:rPr>
              <a:t> </a:t>
            </a:r>
            <a:r>
              <a:rPr sz="2000" spc="-19" dirty="0">
                <a:solidFill>
                  <a:srgbClr val="003265"/>
                </a:solidFill>
                <a:latin typeface="Verdana"/>
                <a:cs typeface="Verdana"/>
              </a:rPr>
              <a:t>MBA,</a:t>
            </a:r>
            <a:r>
              <a:rPr sz="2000" spc="60" dirty="0">
                <a:solidFill>
                  <a:srgbClr val="003265"/>
                </a:solidFill>
                <a:latin typeface="Verdana"/>
                <a:cs typeface="Verdana"/>
              </a:rPr>
              <a:t> </a:t>
            </a:r>
            <a:r>
              <a:rPr sz="2000" i="1" spc="-34" dirty="0">
                <a:solidFill>
                  <a:srgbClr val="003265"/>
                </a:solidFill>
                <a:latin typeface="Verdana"/>
                <a:cs typeface="Verdana"/>
              </a:rPr>
              <a:t>MD,</a:t>
            </a:r>
            <a:r>
              <a:rPr sz="2000" i="1" spc="60" dirty="0">
                <a:solidFill>
                  <a:srgbClr val="003265"/>
                </a:solidFill>
                <a:latin typeface="Verdana"/>
                <a:cs typeface="Verdana"/>
              </a:rPr>
              <a:t> </a:t>
            </a:r>
            <a:r>
              <a:rPr sz="2000" i="1" spc="34" dirty="0">
                <a:solidFill>
                  <a:srgbClr val="003265"/>
                </a:solidFill>
                <a:latin typeface="Verdana"/>
                <a:cs typeface="Verdana"/>
              </a:rPr>
              <a:t>Ralson</a:t>
            </a:r>
            <a:r>
              <a:rPr sz="2000" i="1" spc="-230" dirty="0">
                <a:solidFill>
                  <a:srgbClr val="003265"/>
                </a:solidFill>
                <a:latin typeface="Verdana"/>
                <a:cs typeface="Verdana"/>
              </a:rPr>
              <a:t> </a:t>
            </a:r>
            <a:r>
              <a:rPr sz="2000" i="1" spc="43" dirty="0">
                <a:solidFill>
                  <a:srgbClr val="003265"/>
                </a:solidFill>
                <a:latin typeface="Verdana"/>
                <a:cs typeface="Verdana"/>
              </a:rPr>
              <a:t>India</a:t>
            </a:r>
            <a:r>
              <a:rPr sz="2000" i="1" spc="-153" dirty="0">
                <a:solidFill>
                  <a:srgbClr val="003265"/>
                </a:solidFill>
                <a:latin typeface="Verdana"/>
                <a:cs typeface="Verdana"/>
              </a:rPr>
              <a:t> </a:t>
            </a:r>
            <a:r>
              <a:rPr sz="2000" i="1" spc="19" dirty="0">
                <a:solidFill>
                  <a:srgbClr val="003265"/>
                </a:solidFill>
                <a:latin typeface="Verdana"/>
                <a:cs typeface="Verdana"/>
              </a:rPr>
              <a:t>Ltd,</a:t>
            </a:r>
            <a:r>
              <a:rPr sz="2000" i="1" spc="-177" dirty="0">
                <a:solidFill>
                  <a:srgbClr val="003265"/>
                </a:solidFill>
                <a:latin typeface="Verdana"/>
                <a:cs typeface="Verdana"/>
              </a:rPr>
              <a:t> </a:t>
            </a:r>
            <a:r>
              <a:rPr sz="2000" i="1" spc="9" dirty="0">
                <a:solidFill>
                  <a:srgbClr val="003265"/>
                </a:solidFill>
                <a:latin typeface="Verdana"/>
                <a:cs typeface="Verdana"/>
              </a:rPr>
              <a:t>Ludhiana*</a:t>
            </a:r>
            <a:endParaRPr sz="2000" dirty="0">
              <a:latin typeface="Verdana"/>
              <a:cs typeface="Verdana"/>
            </a:endParaRPr>
          </a:p>
          <a:p>
            <a:pPr marL="1440454" lvl="1" indent="-521637">
              <a:spcBef>
                <a:spcPts val="239"/>
              </a:spcBef>
              <a:buClr>
                <a:srgbClr val="003265"/>
              </a:buClr>
              <a:buSzPct val="75000"/>
              <a:buFont typeface="Verdana"/>
              <a:buChar char="–"/>
              <a:tabLst>
                <a:tab pos="1440454" algn="l"/>
                <a:tab pos="1441535" algn="l"/>
              </a:tabLst>
            </a:pPr>
            <a:r>
              <a:rPr sz="2000" b="1" spc="-9" dirty="0">
                <a:solidFill>
                  <a:srgbClr val="006500"/>
                </a:solidFill>
                <a:latin typeface="Verdana"/>
                <a:cs typeface="Verdana"/>
              </a:rPr>
              <a:t>Mr.S.K </a:t>
            </a:r>
            <a:r>
              <a:rPr sz="2000" b="1" spc="-26" dirty="0">
                <a:solidFill>
                  <a:srgbClr val="006500"/>
                </a:solidFill>
                <a:latin typeface="Verdana"/>
                <a:cs typeface="Verdana"/>
              </a:rPr>
              <a:t>Rai</a:t>
            </a:r>
            <a:r>
              <a:rPr sz="2000" spc="-26" dirty="0">
                <a:solidFill>
                  <a:srgbClr val="006500"/>
                </a:solidFill>
                <a:latin typeface="Verdana"/>
                <a:cs typeface="Verdana"/>
              </a:rPr>
              <a:t>, </a:t>
            </a:r>
            <a:r>
              <a:rPr sz="2000" spc="-9" dirty="0">
                <a:solidFill>
                  <a:srgbClr val="003265"/>
                </a:solidFill>
                <a:latin typeface="Verdana"/>
                <a:cs typeface="Verdana"/>
              </a:rPr>
              <a:t>M.Tech, </a:t>
            </a:r>
            <a:r>
              <a:rPr sz="2000" i="1" spc="-34" dirty="0">
                <a:solidFill>
                  <a:srgbClr val="003265"/>
                </a:solidFill>
                <a:latin typeface="Verdana"/>
                <a:cs typeface="Verdana"/>
              </a:rPr>
              <a:t>MD, </a:t>
            </a:r>
            <a:r>
              <a:rPr sz="2000" i="1" spc="-19" dirty="0">
                <a:solidFill>
                  <a:srgbClr val="003265"/>
                </a:solidFill>
                <a:latin typeface="Verdana"/>
                <a:cs typeface="Verdana"/>
              </a:rPr>
              <a:t>Hero </a:t>
            </a:r>
            <a:r>
              <a:rPr sz="2000" i="1" spc="19" dirty="0">
                <a:solidFill>
                  <a:srgbClr val="003265"/>
                </a:solidFill>
                <a:latin typeface="Verdana"/>
                <a:cs typeface="Verdana"/>
              </a:rPr>
              <a:t>Cycles Ltd.,</a:t>
            </a:r>
            <a:r>
              <a:rPr sz="2000" i="1" spc="68" dirty="0">
                <a:solidFill>
                  <a:srgbClr val="003265"/>
                </a:solidFill>
                <a:latin typeface="Verdana"/>
                <a:cs typeface="Verdana"/>
              </a:rPr>
              <a:t> </a:t>
            </a:r>
            <a:r>
              <a:rPr sz="2000" i="1" spc="9" dirty="0">
                <a:solidFill>
                  <a:srgbClr val="003265"/>
                </a:solidFill>
                <a:latin typeface="Verdana"/>
                <a:cs typeface="Verdana"/>
              </a:rPr>
              <a:t>Ludhiana</a:t>
            </a:r>
            <a:endParaRPr sz="2000" dirty="0">
              <a:latin typeface="Verdana"/>
              <a:cs typeface="Verdana"/>
            </a:endParaRPr>
          </a:p>
          <a:p>
            <a:pPr marL="1440454" lvl="1" indent="-521637">
              <a:spcBef>
                <a:spcPts val="230"/>
              </a:spcBef>
              <a:buClr>
                <a:srgbClr val="003265"/>
              </a:buClr>
              <a:buSzPct val="75000"/>
              <a:buFont typeface="Verdana"/>
              <a:buChar char="–"/>
              <a:tabLst>
                <a:tab pos="1440454" algn="l"/>
                <a:tab pos="1441535" algn="l"/>
              </a:tabLst>
            </a:pPr>
            <a:r>
              <a:rPr sz="2000" b="1" spc="-26" dirty="0">
                <a:solidFill>
                  <a:srgbClr val="006500"/>
                </a:solidFill>
                <a:latin typeface="Verdana"/>
                <a:cs typeface="Verdana"/>
              </a:rPr>
              <a:t>Mr.Amjad </a:t>
            </a:r>
            <a:r>
              <a:rPr sz="2000" b="1" spc="-111" dirty="0">
                <a:solidFill>
                  <a:srgbClr val="006500"/>
                </a:solidFill>
                <a:latin typeface="Verdana"/>
                <a:cs typeface="Verdana"/>
              </a:rPr>
              <a:t>Ali</a:t>
            </a:r>
            <a:r>
              <a:rPr sz="2000" spc="-111" dirty="0">
                <a:solidFill>
                  <a:srgbClr val="006500"/>
                </a:solidFill>
                <a:latin typeface="Verdana"/>
                <a:cs typeface="Verdana"/>
              </a:rPr>
              <a:t>, </a:t>
            </a:r>
            <a:r>
              <a:rPr sz="2000" spc="-19" dirty="0">
                <a:solidFill>
                  <a:srgbClr val="003265"/>
                </a:solidFill>
                <a:latin typeface="Verdana"/>
                <a:cs typeface="Verdana"/>
              </a:rPr>
              <a:t>MBA, </a:t>
            </a:r>
            <a:r>
              <a:rPr sz="2000" i="1" spc="-34" dirty="0">
                <a:solidFill>
                  <a:srgbClr val="003265"/>
                </a:solidFill>
                <a:latin typeface="Verdana"/>
                <a:cs typeface="Verdana"/>
              </a:rPr>
              <a:t>MD, Sohrab Group </a:t>
            </a:r>
            <a:r>
              <a:rPr sz="2000" i="1" spc="19" dirty="0">
                <a:solidFill>
                  <a:srgbClr val="003265"/>
                </a:solidFill>
                <a:latin typeface="Verdana"/>
                <a:cs typeface="Verdana"/>
              </a:rPr>
              <a:t>of </a:t>
            </a:r>
            <a:r>
              <a:rPr sz="2000" i="1" spc="34" dirty="0">
                <a:solidFill>
                  <a:srgbClr val="003265"/>
                </a:solidFill>
                <a:latin typeface="Verdana"/>
                <a:cs typeface="Verdana"/>
              </a:rPr>
              <a:t>Industries,</a:t>
            </a:r>
            <a:r>
              <a:rPr sz="2000" i="1" spc="443" dirty="0">
                <a:solidFill>
                  <a:srgbClr val="003265"/>
                </a:solidFill>
                <a:latin typeface="Verdana"/>
                <a:cs typeface="Verdana"/>
              </a:rPr>
              <a:t> </a:t>
            </a:r>
            <a:r>
              <a:rPr sz="2000" i="1" dirty="0">
                <a:solidFill>
                  <a:srgbClr val="003265"/>
                </a:solidFill>
                <a:latin typeface="Verdana"/>
                <a:cs typeface="Verdana"/>
              </a:rPr>
              <a:t>Malerkotla*</a:t>
            </a:r>
            <a:endParaRPr sz="2000" dirty="0">
              <a:latin typeface="Verdana"/>
              <a:cs typeface="Verdana"/>
            </a:endParaRPr>
          </a:p>
          <a:p>
            <a:pPr marL="1440454" lvl="1" indent="-521637">
              <a:spcBef>
                <a:spcPts val="366"/>
              </a:spcBef>
              <a:buClr>
                <a:srgbClr val="003265"/>
              </a:buClr>
              <a:buSzPct val="75000"/>
              <a:buFont typeface="Verdana"/>
              <a:buChar char="–"/>
              <a:tabLst>
                <a:tab pos="1440454" algn="l"/>
                <a:tab pos="1441535" algn="l"/>
              </a:tabLst>
            </a:pPr>
            <a:r>
              <a:rPr sz="2000" b="1" spc="-9" dirty="0">
                <a:solidFill>
                  <a:srgbClr val="006500"/>
                </a:solidFill>
                <a:latin typeface="Verdana"/>
                <a:cs typeface="Verdana"/>
              </a:rPr>
              <a:t>Mr.D.V. </a:t>
            </a:r>
            <a:r>
              <a:rPr sz="2000" b="1" spc="-60" dirty="0">
                <a:solidFill>
                  <a:srgbClr val="006500"/>
                </a:solidFill>
                <a:latin typeface="Verdana"/>
                <a:cs typeface="Verdana"/>
              </a:rPr>
              <a:t>Jindal</a:t>
            </a:r>
            <a:r>
              <a:rPr sz="2000" spc="-60" dirty="0">
                <a:solidFill>
                  <a:srgbClr val="006500"/>
                </a:solidFill>
                <a:latin typeface="Verdana"/>
                <a:cs typeface="Verdana"/>
              </a:rPr>
              <a:t>, </a:t>
            </a:r>
            <a:r>
              <a:rPr sz="2000" spc="26" dirty="0">
                <a:solidFill>
                  <a:srgbClr val="003265"/>
                </a:solidFill>
                <a:latin typeface="Verdana"/>
                <a:cs typeface="Verdana"/>
              </a:rPr>
              <a:t>Professor English </a:t>
            </a:r>
            <a:r>
              <a:rPr sz="2000" dirty="0">
                <a:solidFill>
                  <a:srgbClr val="003265"/>
                </a:solidFill>
                <a:latin typeface="Verdana"/>
                <a:cs typeface="Verdana"/>
              </a:rPr>
              <a:t>(Retd), </a:t>
            </a:r>
            <a:r>
              <a:rPr sz="2000" i="1" spc="-19" dirty="0">
                <a:solidFill>
                  <a:srgbClr val="003265"/>
                </a:solidFill>
                <a:latin typeface="Verdana"/>
                <a:cs typeface="Verdana"/>
              </a:rPr>
              <a:t>Government </a:t>
            </a:r>
            <a:r>
              <a:rPr sz="2000" i="1" spc="34" dirty="0">
                <a:solidFill>
                  <a:srgbClr val="003265"/>
                </a:solidFill>
                <a:latin typeface="Verdana"/>
                <a:cs typeface="Verdana"/>
              </a:rPr>
              <a:t>College,</a:t>
            </a:r>
            <a:r>
              <a:rPr sz="2000" i="1" spc="-68" dirty="0">
                <a:solidFill>
                  <a:srgbClr val="003265"/>
                </a:solidFill>
                <a:latin typeface="Verdana"/>
                <a:cs typeface="Verdana"/>
              </a:rPr>
              <a:t> </a:t>
            </a:r>
            <a:r>
              <a:rPr sz="2000" i="1" spc="9" dirty="0">
                <a:solidFill>
                  <a:srgbClr val="003265"/>
                </a:solidFill>
                <a:latin typeface="Verdana"/>
                <a:cs typeface="Verdana"/>
              </a:rPr>
              <a:t>Ludhiana*</a:t>
            </a:r>
            <a:endParaRPr sz="2000" dirty="0">
              <a:latin typeface="Verdana"/>
              <a:cs typeface="Verdana"/>
            </a:endParaRPr>
          </a:p>
          <a:p>
            <a:pPr marL="1440454" lvl="1" indent="-521637">
              <a:spcBef>
                <a:spcPts val="230"/>
              </a:spcBef>
              <a:buClr>
                <a:srgbClr val="003265"/>
              </a:buClr>
              <a:buSzPct val="75000"/>
              <a:buFont typeface="Verdana"/>
              <a:buChar char="–"/>
              <a:tabLst>
                <a:tab pos="1440454" algn="l"/>
                <a:tab pos="1441535" algn="l"/>
              </a:tabLst>
            </a:pPr>
            <a:r>
              <a:rPr sz="2000" b="1" spc="-19" dirty="0">
                <a:solidFill>
                  <a:srgbClr val="006500"/>
                </a:solidFill>
                <a:latin typeface="Verdana"/>
                <a:cs typeface="Verdana"/>
              </a:rPr>
              <a:t>Dr. </a:t>
            </a:r>
            <a:r>
              <a:rPr sz="2000" b="1" spc="-9" dirty="0">
                <a:solidFill>
                  <a:srgbClr val="006500"/>
                </a:solidFill>
                <a:latin typeface="Verdana"/>
                <a:cs typeface="Verdana"/>
              </a:rPr>
              <a:t>Narendra </a:t>
            </a:r>
            <a:r>
              <a:rPr sz="2000" b="1" spc="-26" dirty="0">
                <a:solidFill>
                  <a:srgbClr val="006500"/>
                </a:solidFill>
                <a:latin typeface="Verdana"/>
                <a:cs typeface="Verdana"/>
              </a:rPr>
              <a:t>K. Rastagi</a:t>
            </a:r>
            <a:r>
              <a:rPr sz="2000" spc="-26" dirty="0">
                <a:solidFill>
                  <a:srgbClr val="006500"/>
                </a:solidFill>
                <a:latin typeface="Verdana"/>
                <a:cs typeface="Verdana"/>
              </a:rPr>
              <a:t>, </a:t>
            </a:r>
            <a:r>
              <a:rPr sz="2000" spc="19" dirty="0">
                <a:solidFill>
                  <a:srgbClr val="003265"/>
                </a:solidFill>
                <a:latin typeface="Verdana"/>
                <a:cs typeface="Verdana"/>
              </a:rPr>
              <a:t>Chair </a:t>
            </a:r>
            <a:r>
              <a:rPr sz="2000" dirty="0">
                <a:solidFill>
                  <a:srgbClr val="003265"/>
                </a:solidFill>
                <a:latin typeface="Verdana"/>
                <a:cs typeface="Verdana"/>
              </a:rPr>
              <a:t>&amp; </a:t>
            </a:r>
            <a:r>
              <a:rPr sz="2000" spc="19" dirty="0">
                <a:solidFill>
                  <a:srgbClr val="003265"/>
                </a:solidFill>
                <a:latin typeface="Verdana"/>
                <a:cs typeface="Verdana"/>
              </a:rPr>
              <a:t>Professor, </a:t>
            </a:r>
            <a:r>
              <a:rPr sz="2000" i="1" spc="9" dirty="0">
                <a:solidFill>
                  <a:srgbClr val="003265"/>
                </a:solidFill>
                <a:latin typeface="Verdana"/>
                <a:cs typeface="Verdana"/>
              </a:rPr>
              <a:t>Howard University,</a:t>
            </a:r>
            <a:r>
              <a:rPr sz="2000" i="1" spc="-194" dirty="0">
                <a:solidFill>
                  <a:srgbClr val="003265"/>
                </a:solidFill>
                <a:latin typeface="Verdana"/>
                <a:cs typeface="Verdana"/>
              </a:rPr>
              <a:t> </a:t>
            </a:r>
            <a:r>
              <a:rPr sz="2000" i="1" spc="-26" dirty="0">
                <a:solidFill>
                  <a:srgbClr val="003265"/>
                </a:solidFill>
                <a:latin typeface="Verdana"/>
                <a:cs typeface="Verdana"/>
              </a:rPr>
              <a:t>USA.</a:t>
            </a:r>
            <a:endParaRPr sz="2000" dirty="0">
              <a:latin typeface="Verdana"/>
              <a:cs typeface="Verdana"/>
            </a:endParaRPr>
          </a:p>
          <a:p>
            <a:pPr marL="1440454" lvl="1" indent="-521637">
              <a:spcBef>
                <a:spcPts val="230"/>
              </a:spcBef>
              <a:buClr>
                <a:srgbClr val="003265"/>
              </a:buClr>
              <a:buSzPct val="75000"/>
              <a:buFont typeface="Verdana"/>
              <a:buChar char="–"/>
              <a:tabLst>
                <a:tab pos="1440454" algn="l"/>
                <a:tab pos="1441535" algn="l"/>
              </a:tabLst>
            </a:pPr>
            <a:r>
              <a:rPr sz="2000" b="1" spc="-9" dirty="0">
                <a:solidFill>
                  <a:srgbClr val="006500"/>
                </a:solidFill>
                <a:latin typeface="Verdana"/>
                <a:cs typeface="Verdana"/>
              </a:rPr>
              <a:t>Mr. </a:t>
            </a:r>
            <a:r>
              <a:rPr sz="2000" b="1" spc="-60" dirty="0">
                <a:solidFill>
                  <a:srgbClr val="006500"/>
                </a:solidFill>
                <a:latin typeface="Verdana"/>
                <a:cs typeface="Verdana"/>
              </a:rPr>
              <a:t>Nirmal </a:t>
            </a:r>
            <a:r>
              <a:rPr sz="2000" b="1" spc="-43" dirty="0">
                <a:solidFill>
                  <a:srgbClr val="006500"/>
                </a:solidFill>
                <a:latin typeface="Verdana"/>
                <a:cs typeface="Verdana"/>
              </a:rPr>
              <a:t>Jain</a:t>
            </a:r>
            <a:r>
              <a:rPr sz="2000" spc="-43" dirty="0">
                <a:solidFill>
                  <a:srgbClr val="006500"/>
                </a:solidFill>
                <a:latin typeface="Verdana"/>
                <a:cs typeface="Verdana"/>
              </a:rPr>
              <a:t>, </a:t>
            </a:r>
            <a:r>
              <a:rPr sz="2000" spc="-9" dirty="0">
                <a:solidFill>
                  <a:srgbClr val="003265"/>
                </a:solidFill>
                <a:latin typeface="Verdana"/>
                <a:cs typeface="Verdana"/>
              </a:rPr>
              <a:t>CA, </a:t>
            </a:r>
            <a:r>
              <a:rPr sz="2000" i="1" dirty="0">
                <a:solidFill>
                  <a:srgbClr val="003265"/>
                </a:solidFill>
                <a:latin typeface="Verdana"/>
                <a:cs typeface="Verdana"/>
              </a:rPr>
              <a:t>M </a:t>
            </a:r>
            <a:r>
              <a:rPr sz="2000" i="1" spc="-19" dirty="0">
                <a:solidFill>
                  <a:srgbClr val="003265"/>
                </a:solidFill>
                <a:latin typeface="Verdana"/>
                <a:cs typeface="Verdana"/>
              </a:rPr>
              <a:t>D, </a:t>
            </a:r>
            <a:r>
              <a:rPr sz="2000" i="1" dirty="0">
                <a:solidFill>
                  <a:srgbClr val="003265"/>
                </a:solidFill>
                <a:latin typeface="Verdana"/>
                <a:cs typeface="Verdana"/>
              </a:rPr>
              <a:t>Neva </a:t>
            </a:r>
            <a:r>
              <a:rPr sz="2000" i="1" spc="-9" dirty="0">
                <a:solidFill>
                  <a:srgbClr val="003265"/>
                </a:solidFill>
                <a:latin typeface="Verdana"/>
                <a:cs typeface="Verdana"/>
              </a:rPr>
              <a:t>Garments </a:t>
            </a:r>
            <a:r>
              <a:rPr sz="2000" i="1" spc="26" dirty="0">
                <a:solidFill>
                  <a:srgbClr val="003265"/>
                </a:solidFill>
                <a:latin typeface="Verdana"/>
                <a:cs typeface="Verdana"/>
              </a:rPr>
              <a:t>Ltd </a:t>
            </a:r>
            <a:r>
              <a:rPr sz="2000" i="1" spc="-60" dirty="0">
                <a:solidFill>
                  <a:srgbClr val="003265"/>
                </a:solidFill>
                <a:latin typeface="Verdana"/>
                <a:cs typeface="Verdana"/>
              </a:rPr>
              <a:t>(Duke </a:t>
            </a:r>
            <a:r>
              <a:rPr sz="2000" i="1" spc="-26" dirty="0">
                <a:solidFill>
                  <a:srgbClr val="003265"/>
                </a:solidFill>
                <a:latin typeface="Verdana"/>
                <a:cs typeface="Verdana"/>
              </a:rPr>
              <a:t>Group),</a:t>
            </a:r>
            <a:r>
              <a:rPr sz="2000" i="1" spc="-128" dirty="0">
                <a:solidFill>
                  <a:srgbClr val="003265"/>
                </a:solidFill>
                <a:latin typeface="Verdana"/>
                <a:cs typeface="Verdana"/>
              </a:rPr>
              <a:t> </a:t>
            </a:r>
            <a:r>
              <a:rPr sz="2000" i="1" spc="9" dirty="0">
                <a:solidFill>
                  <a:srgbClr val="003265"/>
                </a:solidFill>
                <a:latin typeface="Verdana"/>
                <a:cs typeface="Verdana"/>
              </a:rPr>
              <a:t>Ludhiana</a:t>
            </a:r>
            <a:endParaRPr sz="2000" dirty="0">
              <a:latin typeface="Verdana"/>
              <a:cs typeface="Verdana"/>
            </a:endParaRPr>
          </a:p>
          <a:p>
            <a:pPr marL="1440454" lvl="1" indent="-521637">
              <a:spcBef>
                <a:spcPts val="239"/>
              </a:spcBef>
              <a:buClr>
                <a:srgbClr val="003265"/>
              </a:buClr>
              <a:buSzPct val="75000"/>
              <a:buFont typeface="Verdana"/>
              <a:buChar char="–"/>
              <a:tabLst>
                <a:tab pos="1440454" algn="l"/>
                <a:tab pos="1441535" algn="l"/>
              </a:tabLst>
            </a:pPr>
            <a:r>
              <a:rPr sz="2000" b="1" spc="-9" dirty="0">
                <a:solidFill>
                  <a:srgbClr val="006500"/>
                </a:solidFill>
                <a:latin typeface="Verdana"/>
                <a:cs typeface="Verdana"/>
              </a:rPr>
              <a:t>Mr. Mahesh </a:t>
            </a:r>
            <a:r>
              <a:rPr sz="2000" b="1" spc="-53" dirty="0">
                <a:solidFill>
                  <a:srgbClr val="006500"/>
                </a:solidFill>
                <a:latin typeface="Verdana"/>
                <a:cs typeface="Verdana"/>
              </a:rPr>
              <a:t>Munjal</a:t>
            </a:r>
            <a:r>
              <a:rPr sz="2000" spc="-53" dirty="0">
                <a:solidFill>
                  <a:srgbClr val="006500"/>
                </a:solidFill>
                <a:latin typeface="Verdana"/>
                <a:cs typeface="Verdana"/>
              </a:rPr>
              <a:t>, </a:t>
            </a:r>
            <a:r>
              <a:rPr sz="2000" spc="-19" dirty="0">
                <a:solidFill>
                  <a:srgbClr val="003265"/>
                </a:solidFill>
                <a:latin typeface="Verdana"/>
                <a:cs typeface="Verdana"/>
              </a:rPr>
              <a:t>MBA, </a:t>
            </a:r>
            <a:r>
              <a:rPr sz="2000" i="1" spc="-34" dirty="0">
                <a:solidFill>
                  <a:srgbClr val="003265"/>
                </a:solidFill>
                <a:latin typeface="Verdana"/>
                <a:cs typeface="Verdana"/>
              </a:rPr>
              <a:t>MD, </a:t>
            </a:r>
            <a:r>
              <a:rPr sz="2000" i="1" spc="43" dirty="0">
                <a:solidFill>
                  <a:srgbClr val="003265"/>
                </a:solidFill>
                <a:latin typeface="Verdana"/>
                <a:cs typeface="Verdana"/>
              </a:rPr>
              <a:t>Majestic </a:t>
            </a:r>
            <a:r>
              <a:rPr sz="2000" i="1" spc="19" dirty="0">
                <a:solidFill>
                  <a:srgbClr val="003265"/>
                </a:solidFill>
                <a:latin typeface="Verdana"/>
                <a:cs typeface="Verdana"/>
              </a:rPr>
              <a:t>Auto Ltd.,</a:t>
            </a:r>
            <a:r>
              <a:rPr sz="2000" i="1" dirty="0">
                <a:solidFill>
                  <a:srgbClr val="003265"/>
                </a:solidFill>
                <a:latin typeface="Verdana"/>
                <a:cs typeface="Verdana"/>
              </a:rPr>
              <a:t> </a:t>
            </a:r>
            <a:r>
              <a:rPr sz="2000" i="1" spc="9" dirty="0">
                <a:solidFill>
                  <a:srgbClr val="003265"/>
                </a:solidFill>
                <a:latin typeface="Verdana"/>
                <a:cs typeface="Verdana"/>
              </a:rPr>
              <a:t>Ludhiana</a:t>
            </a:r>
            <a:endParaRPr sz="2000" dirty="0">
              <a:latin typeface="Verdana"/>
              <a:cs typeface="Verdana"/>
            </a:endParaRPr>
          </a:p>
          <a:p>
            <a:pPr marL="1440454" lvl="1" indent="-521637">
              <a:spcBef>
                <a:spcPts val="230"/>
              </a:spcBef>
              <a:buClr>
                <a:srgbClr val="003265"/>
              </a:buClr>
              <a:buSzPct val="75000"/>
              <a:buFont typeface="Verdana"/>
              <a:buChar char="–"/>
              <a:tabLst>
                <a:tab pos="1440454" algn="l"/>
                <a:tab pos="1441535" algn="l"/>
              </a:tabLst>
            </a:pPr>
            <a:r>
              <a:rPr sz="2000" b="1" spc="-19" dirty="0">
                <a:solidFill>
                  <a:srgbClr val="006500"/>
                </a:solidFill>
                <a:latin typeface="Verdana"/>
                <a:cs typeface="Verdana"/>
              </a:rPr>
              <a:t>Dr. </a:t>
            </a:r>
            <a:r>
              <a:rPr sz="2000" b="1" spc="-53" dirty="0">
                <a:solidFill>
                  <a:srgbClr val="006500"/>
                </a:solidFill>
                <a:latin typeface="Verdana"/>
                <a:cs typeface="Verdana"/>
              </a:rPr>
              <a:t>Dinesh </a:t>
            </a:r>
            <a:r>
              <a:rPr sz="2000" b="1" spc="-26" dirty="0">
                <a:solidFill>
                  <a:srgbClr val="006500"/>
                </a:solidFill>
                <a:latin typeface="Verdana"/>
                <a:cs typeface="Verdana"/>
              </a:rPr>
              <a:t>Sharma, </a:t>
            </a:r>
            <a:r>
              <a:rPr sz="2000" dirty="0">
                <a:solidFill>
                  <a:srgbClr val="003265"/>
                </a:solidFill>
                <a:latin typeface="Verdana"/>
                <a:cs typeface="Verdana"/>
              </a:rPr>
              <a:t>Ph.D, </a:t>
            </a:r>
            <a:r>
              <a:rPr sz="2000" i="1" spc="34" dirty="0">
                <a:solidFill>
                  <a:srgbClr val="003265"/>
                </a:solidFill>
                <a:latin typeface="Verdana"/>
                <a:cs typeface="Verdana"/>
              </a:rPr>
              <a:t>Associate </a:t>
            </a:r>
            <a:r>
              <a:rPr sz="2000" i="1" spc="9" dirty="0">
                <a:solidFill>
                  <a:srgbClr val="003265"/>
                </a:solidFill>
                <a:latin typeface="Verdana"/>
                <a:cs typeface="Verdana"/>
              </a:rPr>
              <a:t>Professor, </a:t>
            </a:r>
            <a:r>
              <a:rPr sz="2000" i="1" spc="-34" dirty="0">
                <a:solidFill>
                  <a:srgbClr val="003265"/>
                </a:solidFill>
                <a:latin typeface="Verdana"/>
                <a:cs typeface="Verdana"/>
              </a:rPr>
              <a:t>UMES, </a:t>
            </a:r>
            <a:r>
              <a:rPr sz="2000" i="1" spc="-19" dirty="0">
                <a:solidFill>
                  <a:srgbClr val="003265"/>
                </a:solidFill>
                <a:latin typeface="Verdana"/>
                <a:cs typeface="Verdana"/>
              </a:rPr>
              <a:t>Maryland,</a:t>
            </a:r>
            <a:r>
              <a:rPr sz="2000" i="1" spc="-373" dirty="0">
                <a:solidFill>
                  <a:srgbClr val="003265"/>
                </a:solidFill>
                <a:latin typeface="Verdana"/>
                <a:cs typeface="Verdana"/>
              </a:rPr>
              <a:t> </a:t>
            </a:r>
            <a:r>
              <a:rPr sz="2000" i="1" spc="-19" dirty="0">
                <a:solidFill>
                  <a:srgbClr val="003265"/>
                </a:solidFill>
                <a:latin typeface="Verdana"/>
                <a:cs typeface="Verdana"/>
              </a:rPr>
              <a:t>USA.</a:t>
            </a:r>
            <a:endParaRPr sz="2000" dirty="0">
              <a:latin typeface="Verdana"/>
              <a:cs typeface="Verdana"/>
            </a:endParaRPr>
          </a:p>
          <a:p>
            <a:pPr marL="1440454" lvl="1" indent="-521637">
              <a:spcBef>
                <a:spcPts val="239"/>
              </a:spcBef>
              <a:buClr>
                <a:srgbClr val="003265"/>
              </a:buClr>
              <a:buSzPct val="75000"/>
              <a:buFont typeface="Verdana"/>
              <a:buChar char="–"/>
              <a:tabLst>
                <a:tab pos="1440454" algn="l"/>
                <a:tab pos="1441535" algn="l"/>
              </a:tabLst>
            </a:pPr>
            <a:r>
              <a:rPr sz="2000" b="1" spc="-19" dirty="0">
                <a:solidFill>
                  <a:srgbClr val="006500"/>
                </a:solidFill>
                <a:latin typeface="Verdana"/>
                <a:cs typeface="Verdana"/>
              </a:rPr>
              <a:t>Dr.</a:t>
            </a:r>
            <a:r>
              <a:rPr sz="2000" b="1" spc="94" dirty="0">
                <a:solidFill>
                  <a:srgbClr val="006500"/>
                </a:solidFill>
                <a:latin typeface="Verdana"/>
                <a:cs typeface="Verdana"/>
              </a:rPr>
              <a:t> </a:t>
            </a:r>
            <a:r>
              <a:rPr sz="2000" b="1" spc="9" dirty="0">
                <a:solidFill>
                  <a:srgbClr val="006500"/>
                </a:solidFill>
                <a:latin typeface="Verdana"/>
                <a:cs typeface="Verdana"/>
              </a:rPr>
              <a:t>Deepak</a:t>
            </a:r>
            <a:r>
              <a:rPr sz="2000" b="1" spc="-170" dirty="0">
                <a:solidFill>
                  <a:srgbClr val="006500"/>
                </a:solidFill>
                <a:latin typeface="Verdana"/>
                <a:cs typeface="Verdana"/>
              </a:rPr>
              <a:t> </a:t>
            </a:r>
            <a:r>
              <a:rPr sz="2000" b="1" spc="-19" dirty="0">
                <a:solidFill>
                  <a:srgbClr val="006500"/>
                </a:solidFill>
                <a:latin typeface="Verdana"/>
                <a:cs typeface="Verdana"/>
              </a:rPr>
              <a:t>Sood</a:t>
            </a:r>
            <a:r>
              <a:rPr sz="2000" spc="-19" dirty="0">
                <a:solidFill>
                  <a:srgbClr val="006500"/>
                </a:solidFill>
                <a:latin typeface="Verdana"/>
                <a:cs typeface="Verdana"/>
              </a:rPr>
              <a:t>,</a:t>
            </a:r>
            <a:r>
              <a:rPr sz="2000" spc="68" dirty="0">
                <a:solidFill>
                  <a:srgbClr val="006500"/>
                </a:solidFill>
                <a:latin typeface="Verdana"/>
                <a:cs typeface="Verdana"/>
              </a:rPr>
              <a:t> </a:t>
            </a:r>
            <a:r>
              <a:rPr sz="2000" spc="9" dirty="0">
                <a:solidFill>
                  <a:srgbClr val="003265"/>
                </a:solidFill>
                <a:latin typeface="Verdana"/>
                <a:cs typeface="Verdana"/>
              </a:rPr>
              <a:t>Professor,</a:t>
            </a:r>
            <a:r>
              <a:rPr sz="2000" spc="-177" dirty="0">
                <a:solidFill>
                  <a:srgbClr val="003265"/>
                </a:solidFill>
                <a:latin typeface="Verdana"/>
                <a:cs typeface="Verdana"/>
              </a:rPr>
              <a:t> </a:t>
            </a:r>
            <a:r>
              <a:rPr sz="2000" spc="19" dirty="0">
                <a:solidFill>
                  <a:srgbClr val="003265"/>
                </a:solidFill>
                <a:latin typeface="Verdana"/>
                <a:cs typeface="Verdana"/>
              </a:rPr>
              <a:t>Faculty</a:t>
            </a:r>
            <a:r>
              <a:rPr sz="2000" spc="-136" dirty="0">
                <a:solidFill>
                  <a:srgbClr val="003265"/>
                </a:solidFill>
                <a:latin typeface="Verdana"/>
                <a:cs typeface="Verdana"/>
              </a:rPr>
              <a:t> </a:t>
            </a:r>
            <a:r>
              <a:rPr sz="2000" spc="19" dirty="0">
                <a:solidFill>
                  <a:srgbClr val="003265"/>
                </a:solidFill>
                <a:latin typeface="Verdana"/>
                <a:cs typeface="Verdana"/>
              </a:rPr>
              <a:t>of</a:t>
            </a:r>
            <a:r>
              <a:rPr sz="2000" spc="-19" dirty="0">
                <a:solidFill>
                  <a:srgbClr val="003265"/>
                </a:solidFill>
                <a:latin typeface="Verdana"/>
                <a:cs typeface="Verdana"/>
              </a:rPr>
              <a:t> </a:t>
            </a:r>
            <a:r>
              <a:rPr sz="2000" spc="9" dirty="0">
                <a:solidFill>
                  <a:srgbClr val="003265"/>
                </a:solidFill>
                <a:latin typeface="Verdana"/>
                <a:cs typeface="Verdana"/>
              </a:rPr>
              <a:t>Management,</a:t>
            </a:r>
            <a:r>
              <a:rPr sz="2000" spc="-128" dirty="0">
                <a:solidFill>
                  <a:srgbClr val="003265"/>
                </a:solidFill>
                <a:latin typeface="Verdana"/>
                <a:cs typeface="Verdana"/>
              </a:rPr>
              <a:t> </a:t>
            </a:r>
            <a:r>
              <a:rPr sz="2000" i="1" spc="-9" dirty="0">
                <a:solidFill>
                  <a:srgbClr val="003265"/>
                </a:solidFill>
                <a:latin typeface="Verdana"/>
                <a:cs typeface="Verdana"/>
              </a:rPr>
              <a:t>HP</a:t>
            </a:r>
            <a:r>
              <a:rPr sz="2000" i="1" spc="-34" dirty="0">
                <a:solidFill>
                  <a:srgbClr val="003265"/>
                </a:solidFill>
                <a:latin typeface="Verdana"/>
                <a:cs typeface="Verdana"/>
              </a:rPr>
              <a:t> </a:t>
            </a:r>
            <a:r>
              <a:rPr sz="2000" i="1" spc="9" dirty="0">
                <a:solidFill>
                  <a:srgbClr val="003265"/>
                </a:solidFill>
                <a:latin typeface="Verdana"/>
                <a:cs typeface="Verdana"/>
              </a:rPr>
              <a:t>University,</a:t>
            </a:r>
            <a:r>
              <a:rPr sz="2000" i="1" spc="-215" dirty="0">
                <a:solidFill>
                  <a:srgbClr val="003265"/>
                </a:solidFill>
                <a:latin typeface="Verdana"/>
                <a:cs typeface="Verdana"/>
              </a:rPr>
              <a:t> </a:t>
            </a:r>
            <a:r>
              <a:rPr sz="2000" i="1" spc="-9" dirty="0">
                <a:solidFill>
                  <a:srgbClr val="003265"/>
                </a:solidFill>
                <a:latin typeface="Verdana"/>
                <a:cs typeface="Verdana"/>
              </a:rPr>
              <a:t>Shimla</a:t>
            </a:r>
            <a:r>
              <a:rPr sz="2000" spc="-9" dirty="0">
                <a:solidFill>
                  <a:srgbClr val="003265"/>
                </a:solidFill>
                <a:latin typeface="Verdana"/>
                <a:cs typeface="Verdana"/>
              </a:rPr>
              <a:t>.</a:t>
            </a:r>
            <a:endParaRPr sz="2000" dirty="0">
              <a:latin typeface="Verdana"/>
              <a:cs typeface="Verdana"/>
            </a:endParaRPr>
          </a:p>
          <a:p>
            <a:pPr marL="1440454" lvl="1" indent="-521637">
              <a:spcBef>
                <a:spcPts val="230"/>
              </a:spcBef>
              <a:buClr>
                <a:srgbClr val="003265"/>
              </a:buClr>
              <a:buSzPct val="75000"/>
              <a:buFont typeface="Verdana"/>
              <a:buChar char="–"/>
              <a:tabLst>
                <a:tab pos="1440454" algn="l"/>
                <a:tab pos="1441535" algn="l"/>
              </a:tabLst>
            </a:pPr>
            <a:r>
              <a:rPr sz="2000" b="1" spc="-26" dirty="0">
                <a:solidFill>
                  <a:srgbClr val="006500"/>
                </a:solidFill>
                <a:latin typeface="Verdana"/>
                <a:cs typeface="Verdana"/>
              </a:rPr>
              <a:t>Dr </a:t>
            </a:r>
            <a:r>
              <a:rPr sz="2000" b="1" spc="-19" dirty="0">
                <a:solidFill>
                  <a:srgbClr val="006500"/>
                </a:solidFill>
                <a:latin typeface="Verdana"/>
                <a:cs typeface="Verdana"/>
              </a:rPr>
              <a:t>Kamal </a:t>
            </a:r>
            <a:r>
              <a:rPr sz="2000" b="1" spc="-26" dirty="0">
                <a:solidFill>
                  <a:srgbClr val="006500"/>
                </a:solidFill>
                <a:latin typeface="Verdana"/>
                <a:cs typeface="Verdana"/>
              </a:rPr>
              <a:t>Nayan</a:t>
            </a:r>
            <a:r>
              <a:rPr sz="2000" spc="-26" dirty="0">
                <a:solidFill>
                  <a:srgbClr val="006500"/>
                </a:solidFill>
                <a:latin typeface="Verdana"/>
                <a:cs typeface="Verdana"/>
              </a:rPr>
              <a:t>, </a:t>
            </a:r>
            <a:r>
              <a:rPr sz="2000" spc="-19" dirty="0">
                <a:solidFill>
                  <a:srgbClr val="003265"/>
                </a:solidFill>
                <a:latin typeface="Verdana"/>
                <a:cs typeface="Verdana"/>
              </a:rPr>
              <a:t>MBA, </a:t>
            </a:r>
            <a:r>
              <a:rPr sz="2000" dirty="0">
                <a:solidFill>
                  <a:srgbClr val="003265"/>
                </a:solidFill>
                <a:latin typeface="Verdana"/>
                <a:cs typeface="Verdana"/>
              </a:rPr>
              <a:t>Ph.D, </a:t>
            </a:r>
            <a:r>
              <a:rPr sz="2000" spc="9" dirty="0">
                <a:solidFill>
                  <a:srgbClr val="003265"/>
                </a:solidFill>
                <a:latin typeface="Verdana"/>
                <a:cs typeface="Verdana"/>
              </a:rPr>
              <a:t>Professor, </a:t>
            </a:r>
            <a:r>
              <a:rPr sz="2000" i="1" spc="9" dirty="0">
                <a:solidFill>
                  <a:srgbClr val="003265"/>
                </a:solidFill>
                <a:latin typeface="Verdana"/>
                <a:cs typeface="Verdana"/>
              </a:rPr>
              <a:t>Howard University, </a:t>
            </a:r>
            <a:r>
              <a:rPr sz="2000" i="1" spc="19" dirty="0">
                <a:solidFill>
                  <a:srgbClr val="003265"/>
                </a:solidFill>
                <a:latin typeface="Verdana"/>
                <a:cs typeface="Verdana"/>
              </a:rPr>
              <a:t>Washington </a:t>
            </a:r>
            <a:r>
              <a:rPr sz="2000" i="1" spc="-26" dirty="0">
                <a:solidFill>
                  <a:srgbClr val="003265"/>
                </a:solidFill>
                <a:latin typeface="Verdana"/>
                <a:cs typeface="Verdana"/>
              </a:rPr>
              <a:t>DC,</a:t>
            </a:r>
            <a:r>
              <a:rPr sz="2000" i="1" spc="-273" dirty="0">
                <a:solidFill>
                  <a:srgbClr val="003265"/>
                </a:solidFill>
                <a:latin typeface="Verdana"/>
                <a:cs typeface="Verdana"/>
              </a:rPr>
              <a:t> </a:t>
            </a:r>
            <a:r>
              <a:rPr sz="2000" i="1" spc="-26" dirty="0">
                <a:solidFill>
                  <a:srgbClr val="003265"/>
                </a:solidFill>
                <a:latin typeface="Verdana"/>
                <a:cs typeface="Verdana"/>
              </a:rPr>
              <a:t>USA</a:t>
            </a:r>
            <a:endParaRPr sz="2000" dirty="0">
              <a:latin typeface="Verdana"/>
              <a:cs typeface="Verdana"/>
            </a:endParaRPr>
          </a:p>
          <a:p>
            <a:pPr marL="1440454" lvl="1" indent="-521637">
              <a:spcBef>
                <a:spcPts val="239"/>
              </a:spcBef>
              <a:buClr>
                <a:srgbClr val="003265"/>
              </a:buClr>
              <a:buSzPct val="75000"/>
              <a:buFont typeface="Verdana"/>
              <a:buChar char="–"/>
              <a:tabLst>
                <a:tab pos="1440454" algn="l"/>
                <a:tab pos="1441535" algn="l"/>
              </a:tabLst>
            </a:pPr>
            <a:r>
              <a:rPr sz="2000" b="1" spc="-19" dirty="0">
                <a:solidFill>
                  <a:srgbClr val="006500"/>
                </a:solidFill>
                <a:latin typeface="Verdana"/>
                <a:cs typeface="Verdana"/>
              </a:rPr>
              <a:t>Dr. </a:t>
            </a:r>
            <a:r>
              <a:rPr sz="2000" b="1" spc="19" dirty="0">
                <a:solidFill>
                  <a:srgbClr val="006500"/>
                </a:solidFill>
                <a:latin typeface="Verdana"/>
                <a:cs typeface="Verdana"/>
              </a:rPr>
              <a:t>Zafar </a:t>
            </a:r>
            <a:r>
              <a:rPr sz="2000" b="1" spc="-43" dirty="0">
                <a:solidFill>
                  <a:srgbClr val="006500"/>
                </a:solidFill>
                <a:latin typeface="Verdana"/>
                <a:cs typeface="Verdana"/>
              </a:rPr>
              <a:t>Zahir</a:t>
            </a:r>
            <a:r>
              <a:rPr sz="2000" spc="-43" dirty="0">
                <a:solidFill>
                  <a:srgbClr val="006500"/>
                </a:solidFill>
                <a:latin typeface="Verdana"/>
                <a:cs typeface="Verdana"/>
              </a:rPr>
              <a:t>, </a:t>
            </a:r>
            <a:r>
              <a:rPr sz="2000" spc="-19" dirty="0">
                <a:solidFill>
                  <a:srgbClr val="003265"/>
                </a:solidFill>
                <a:latin typeface="Verdana"/>
                <a:cs typeface="Verdana"/>
              </a:rPr>
              <a:t>MBA, </a:t>
            </a:r>
            <a:r>
              <a:rPr sz="2000" dirty="0">
                <a:solidFill>
                  <a:srgbClr val="003265"/>
                </a:solidFill>
                <a:latin typeface="Verdana"/>
                <a:cs typeface="Verdana"/>
              </a:rPr>
              <a:t>Ph.D, </a:t>
            </a:r>
            <a:r>
              <a:rPr sz="2000" spc="9" dirty="0">
                <a:solidFill>
                  <a:srgbClr val="003265"/>
                </a:solidFill>
                <a:latin typeface="Verdana"/>
                <a:cs typeface="Verdana"/>
              </a:rPr>
              <a:t>Director </a:t>
            </a:r>
            <a:r>
              <a:rPr sz="2000" spc="-9" dirty="0">
                <a:solidFill>
                  <a:srgbClr val="003265"/>
                </a:solidFill>
                <a:latin typeface="Verdana"/>
                <a:cs typeface="Verdana"/>
              </a:rPr>
              <a:t>Strategy, </a:t>
            </a:r>
            <a:r>
              <a:rPr sz="2000" i="1" spc="-26" dirty="0">
                <a:solidFill>
                  <a:srgbClr val="003265"/>
                </a:solidFill>
                <a:latin typeface="Verdana"/>
                <a:cs typeface="Verdana"/>
              </a:rPr>
              <a:t>Saudi </a:t>
            </a:r>
            <a:r>
              <a:rPr sz="2000" i="1" spc="26" dirty="0">
                <a:solidFill>
                  <a:srgbClr val="003265"/>
                </a:solidFill>
                <a:latin typeface="Verdana"/>
                <a:cs typeface="Verdana"/>
              </a:rPr>
              <a:t>Telecom, </a:t>
            </a:r>
            <a:r>
              <a:rPr sz="2000" i="1" dirty="0">
                <a:solidFill>
                  <a:srgbClr val="003265"/>
                </a:solidFill>
                <a:latin typeface="Verdana"/>
                <a:cs typeface="Verdana"/>
              </a:rPr>
              <a:t>Riyadh, </a:t>
            </a:r>
            <a:r>
              <a:rPr sz="2000" i="1" spc="-26" dirty="0">
                <a:solidFill>
                  <a:srgbClr val="003265"/>
                </a:solidFill>
                <a:latin typeface="Verdana"/>
                <a:cs typeface="Verdana"/>
              </a:rPr>
              <a:t>Saudi</a:t>
            </a:r>
            <a:r>
              <a:rPr sz="2000" i="1" spc="85" dirty="0">
                <a:solidFill>
                  <a:srgbClr val="003265"/>
                </a:solidFill>
                <a:latin typeface="Verdana"/>
                <a:cs typeface="Verdana"/>
              </a:rPr>
              <a:t> </a:t>
            </a:r>
            <a:r>
              <a:rPr sz="2000" i="1" spc="9" dirty="0">
                <a:solidFill>
                  <a:srgbClr val="003265"/>
                </a:solidFill>
                <a:latin typeface="Verdana"/>
                <a:cs typeface="Verdana"/>
              </a:rPr>
              <a:t>Arabia*</a:t>
            </a:r>
            <a:endParaRPr sz="2000" dirty="0">
              <a:latin typeface="Verdana"/>
              <a:cs typeface="Verdana"/>
            </a:endParaRPr>
          </a:p>
        </p:txBody>
      </p:sp>
      <p:sp>
        <p:nvSpPr>
          <p:cNvPr id="6" name="object 6"/>
          <p:cNvSpPr/>
          <p:nvPr/>
        </p:nvSpPr>
        <p:spPr>
          <a:xfrm>
            <a:off x="12675064" y="5981700"/>
            <a:ext cx="5421925" cy="3358805"/>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52400" y="4970"/>
            <a:ext cx="8357382" cy="689932"/>
          </a:xfrm>
          <a:prstGeom prst="rect">
            <a:avLst/>
          </a:prstGeom>
        </p:spPr>
        <p:txBody>
          <a:bodyPr vert="horz" wrap="square" lIns="0" tIns="12700" rIns="0" bIns="0" rtlCol="0">
            <a:spAutoFit/>
          </a:bodyPr>
          <a:lstStyle/>
          <a:p>
            <a:pPr marL="12700">
              <a:spcBef>
                <a:spcPts val="100"/>
              </a:spcBef>
            </a:pPr>
            <a:r>
              <a:rPr sz="4400" spc="235" dirty="0"/>
              <a:t>People Behind </a:t>
            </a:r>
            <a:r>
              <a:rPr sz="4400" spc="235" dirty="0" smtClean="0"/>
              <a:t>SBS</a:t>
            </a:r>
            <a:r>
              <a:rPr lang="en-IN" sz="4400" spc="235" dirty="0" smtClean="0"/>
              <a:t> </a:t>
            </a:r>
            <a:endParaRPr sz="4400" spc="235" dirty="0"/>
          </a:p>
        </p:txBody>
      </p:sp>
    </p:spTree>
    <p:extLst>
      <p:ext uri="{BB962C8B-B14F-4D97-AF65-F5344CB8AC3E}">
        <p14:creationId xmlns:p14="http://schemas.microsoft.com/office/powerpoint/2010/main" val="3140792003"/>
      </p:ext>
    </p:extLst>
  </p:cSld>
  <p:clrMapOvr>
    <a:masterClrMapping/>
  </p:clrMapOvr>
  <mc:AlternateContent xmlns:mc="http://schemas.openxmlformats.org/markup-compatibility/2006" xmlns:p14="http://schemas.microsoft.com/office/powerpoint/2010/main">
    <mc:Choice Requires="p14">
      <p:transition spd="slow" p14:dur="800" advTm="6147">
        <p:circle/>
      </p:transition>
    </mc:Choice>
    <mc:Fallback xmlns="">
      <p:transition spd="slow" advTm="6147">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3408025" cy="10287000"/>
          </a:xfrm>
          <a:custGeom>
            <a:avLst/>
            <a:gdLst/>
            <a:ahLst/>
            <a:cxnLst/>
            <a:rect l="l" t="t" r="r" b="b"/>
            <a:pathLst>
              <a:path w="13408025" h="10287000">
                <a:moveTo>
                  <a:pt x="0" y="10287000"/>
                </a:moveTo>
                <a:lnTo>
                  <a:pt x="13407482" y="10287000"/>
                </a:lnTo>
                <a:lnTo>
                  <a:pt x="13407482" y="0"/>
                </a:lnTo>
                <a:lnTo>
                  <a:pt x="0" y="0"/>
                </a:lnTo>
                <a:lnTo>
                  <a:pt x="0" y="10287000"/>
                </a:lnTo>
                <a:close/>
              </a:path>
            </a:pathLst>
          </a:custGeom>
          <a:solidFill>
            <a:srgbClr val="C3EBE1"/>
          </a:solidFill>
        </p:spPr>
        <p:txBody>
          <a:bodyPr wrap="square" lIns="0" tIns="0" rIns="0" bIns="0" rtlCol="0"/>
          <a:lstStyle/>
          <a:p>
            <a:endParaRPr/>
          </a:p>
        </p:txBody>
      </p:sp>
      <p:sp>
        <p:nvSpPr>
          <p:cNvPr id="9" name="object 3"/>
          <p:cNvSpPr/>
          <p:nvPr/>
        </p:nvSpPr>
        <p:spPr>
          <a:xfrm>
            <a:off x="13407482" y="0"/>
            <a:ext cx="4880610" cy="10287000"/>
          </a:xfrm>
          <a:custGeom>
            <a:avLst/>
            <a:gdLst/>
            <a:ahLst/>
            <a:cxnLst/>
            <a:rect l="l" t="t" r="r" b="b"/>
            <a:pathLst>
              <a:path w="4880609" h="10287000">
                <a:moveTo>
                  <a:pt x="0" y="0"/>
                </a:moveTo>
                <a:lnTo>
                  <a:pt x="0" y="10287000"/>
                </a:lnTo>
                <a:lnTo>
                  <a:pt x="4880517" y="10287000"/>
                </a:lnTo>
                <a:lnTo>
                  <a:pt x="4880517" y="0"/>
                </a:lnTo>
                <a:lnTo>
                  <a:pt x="0" y="0"/>
                </a:lnTo>
                <a:close/>
              </a:path>
            </a:pathLst>
          </a:custGeom>
          <a:solidFill>
            <a:srgbClr val="2D414D"/>
          </a:solidFill>
        </p:spPr>
        <p:txBody>
          <a:bodyPr wrap="square" lIns="0" tIns="0" rIns="0" bIns="0" rtlCol="0"/>
          <a:lstStyle/>
          <a:p>
            <a:endParaRPr/>
          </a:p>
        </p:txBody>
      </p:sp>
      <p:sp>
        <p:nvSpPr>
          <p:cNvPr id="3" name="object 3"/>
          <p:cNvSpPr txBox="1"/>
          <p:nvPr/>
        </p:nvSpPr>
        <p:spPr>
          <a:xfrm>
            <a:off x="447231" y="1019345"/>
            <a:ext cx="12960252" cy="9176134"/>
          </a:xfrm>
          <a:prstGeom prst="rect">
            <a:avLst/>
          </a:prstGeom>
        </p:spPr>
        <p:txBody>
          <a:bodyPr vert="horz" wrap="square" lIns="0" tIns="62770" rIns="0" bIns="0" rtlCol="0">
            <a:spAutoFit/>
          </a:bodyPr>
          <a:lstStyle/>
          <a:p>
            <a:pPr marL="107140" marR="51946">
              <a:lnSpc>
                <a:spcPts val="2947"/>
              </a:lnSpc>
              <a:spcBef>
                <a:spcPts val="494"/>
              </a:spcBef>
              <a:buClr>
                <a:srgbClr val="003265"/>
              </a:buClr>
              <a:tabLst>
                <a:tab pos="725096" algn="l"/>
                <a:tab pos="726178" algn="l"/>
              </a:tabLst>
            </a:pPr>
            <a:r>
              <a:rPr lang="en-IN" sz="2400" b="1" spc="-9" dirty="0" smtClean="0">
                <a:latin typeface="Verdana"/>
                <a:cs typeface="Verdana"/>
              </a:rPr>
              <a:t>Dr </a:t>
            </a:r>
            <a:r>
              <a:rPr lang="en-IN" sz="2400" b="1" spc="-9" dirty="0" err="1" smtClean="0">
                <a:latin typeface="Verdana"/>
                <a:cs typeface="Verdana"/>
              </a:rPr>
              <a:t>Ghazala</a:t>
            </a:r>
            <a:r>
              <a:rPr lang="en-IN" sz="2400" b="1" spc="-9" dirty="0" smtClean="0">
                <a:latin typeface="Verdana"/>
                <a:cs typeface="Verdana"/>
              </a:rPr>
              <a:t> </a:t>
            </a:r>
            <a:r>
              <a:rPr lang="en-IN" sz="2400" b="1" spc="-9" dirty="0" err="1" smtClean="0">
                <a:latin typeface="Verdana"/>
                <a:cs typeface="Verdana"/>
              </a:rPr>
              <a:t>Qadri</a:t>
            </a:r>
            <a:r>
              <a:rPr lang="en-IN" sz="2400" b="1" spc="-9" dirty="0" smtClean="0">
                <a:latin typeface="Verdana"/>
                <a:cs typeface="Verdana"/>
              </a:rPr>
              <a:t>, Chairperson</a:t>
            </a:r>
            <a:endParaRPr sz="2400" b="1" dirty="0">
              <a:latin typeface="Verdana"/>
              <a:cs typeface="Verdana"/>
            </a:endParaRPr>
          </a:p>
          <a:p>
            <a:pPr>
              <a:spcBef>
                <a:spcPts val="77"/>
              </a:spcBef>
              <a:buClr>
                <a:srgbClr val="003265"/>
              </a:buClr>
              <a:buFont typeface="Webdings"/>
              <a:buChar char=""/>
            </a:pPr>
            <a:endParaRPr sz="2400" dirty="0">
              <a:latin typeface="Verdana"/>
              <a:cs typeface="Verdana"/>
            </a:endParaRPr>
          </a:p>
          <a:p>
            <a:r>
              <a:rPr lang="en-IN" sz="2400" dirty="0" err="1"/>
              <a:t>Dr.</a:t>
            </a:r>
            <a:r>
              <a:rPr lang="en-IN" sz="2400" dirty="0"/>
              <a:t> </a:t>
            </a:r>
            <a:r>
              <a:rPr lang="en-IN" sz="2400" dirty="0" err="1"/>
              <a:t>Ghazala</a:t>
            </a:r>
            <a:r>
              <a:rPr lang="en-IN" sz="2400" dirty="0"/>
              <a:t> currently serves as Chairperson of </a:t>
            </a:r>
            <a:r>
              <a:rPr lang="en-IN" sz="2400" dirty="0" err="1"/>
              <a:t>Zayn</a:t>
            </a:r>
            <a:r>
              <a:rPr lang="en-IN" sz="2400" dirty="0"/>
              <a:t> Educational Trust – a non-profit Trust/Society – that manages Synetic Business School (SBS) and SIMTA for vocational training in education and work for health and well-being in Semi-Urban and Rural Areas of Punjab. She got fellowship in Dietetics and Nutrition from </a:t>
            </a:r>
            <a:r>
              <a:rPr lang="en-IN" sz="2400" dirty="0" err="1"/>
              <a:t>Appollo</a:t>
            </a:r>
            <a:r>
              <a:rPr lang="en-IN" sz="2400" dirty="0"/>
              <a:t> </a:t>
            </a:r>
            <a:r>
              <a:rPr lang="en-IN" sz="2400" dirty="0" err="1"/>
              <a:t>Medversity</a:t>
            </a:r>
            <a:r>
              <a:rPr lang="en-IN" sz="2400" dirty="0"/>
              <a:t>, Hyderabad, India in 2012 and Certificate course in </a:t>
            </a:r>
            <a:r>
              <a:rPr lang="en-IN" sz="2400" dirty="0" err="1"/>
              <a:t>Panchkarma</a:t>
            </a:r>
            <a:r>
              <a:rPr lang="en-IN" sz="2400" dirty="0"/>
              <a:t> from DAV Ayurveda College, Jalandhar, India in 2015. She completed Bachelor in </a:t>
            </a:r>
            <a:r>
              <a:rPr lang="en-IN" sz="2400" dirty="0" err="1"/>
              <a:t>Unani</a:t>
            </a:r>
            <a:r>
              <a:rPr lang="en-IN" sz="2400" dirty="0"/>
              <a:t> Medicine &amp; Surgery (BUMS) from </a:t>
            </a:r>
            <a:r>
              <a:rPr lang="en-IN" sz="2400" dirty="0" err="1"/>
              <a:t>Jamia</a:t>
            </a:r>
            <a:r>
              <a:rPr lang="en-IN" sz="2400" dirty="0"/>
              <a:t> </a:t>
            </a:r>
            <a:r>
              <a:rPr lang="en-IN" sz="2400" dirty="0" err="1"/>
              <a:t>Hamdard</a:t>
            </a:r>
            <a:r>
              <a:rPr lang="en-IN" sz="2400" dirty="0"/>
              <a:t> (</a:t>
            </a:r>
            <a:r>
              <a:rPr lang="en-IN" sz="2400" dirty="0" err="1"/>
              <a:t>Hamdard</a:t>
            </a:r>
            <a:r>
              <a:rPr lang="en-IN" sz="2400" dirty="0"/>
              <a:t> University), New Delhi, India in 1998.She has more than ten years experience in various capacities as Head of a Non-Profit, Alternative Medicine Physician and Medical Coordinator in India and Middle East such as </a:t>
            </a:r>
            <a:r>
              <a:rPr lang="en-IN" sz="2400" dirty="0" err="1"/>
              <a:t>Abahassan</a:t>
            </a:r>
            <a:r>
              <a:rPr lang="en-IN" sz="2400" dirty="0"/>
              <a:t> Specialised Medical </a:t>
            </a:r>
            <a:r>
              <a:rPr lang="en-IN" sz="2400" dirty="0" err="1"/>
              <a:t>Center</a:t>
            </a:r>
            <a:r>
              <a:rPr lang="en-IN" sz="2400" dirty="0"/>
              <a:t>, Opposite King Saud University, Riyadh, </a:t>
            </a:r>
            <a:r>
              <a:rPr lang="en-IN" sz="2400" dirty="0" err="1"/>
              <a:t>KSAas</a:t>
            </a:r>
            <a:r>
              <a:rPr lang="en-IN" sz="2400" dirty="0"/>
              <a:t> SPA Therapies Coordinator/Consultant in 2010, </a:t>
            </a:r>
            <a:r>
              <a:rPr lang="en-IN" sz="2400" dirty="0" err="1"/>
              <a:t>Rathawia</a:t>
            </a:r>
            <a:r>
              <a:rPr lang="en-IN" sz="2400" dirty="0"/>
              <a:t> Medical </a:t>
            </a:r>
            <a:r>
              <a:rPr lang="en-IN" sz="2400" dirty="0" err="1"/>
              <a:t>CenterOlaya</a:t>
            </a:r>
            <a:r>
              <a:rPr lang="en-IN" sz="2400" dirty="0"/>
              <a:t>, Riyadh, </a:t>
            </a:r>
            <a:r>
              <a:rPr lang="en-IN" sz="2400" dirty="0" err="1"/>
              <a:t>KSAas</a:t>
            </a:r>
            <a:r>
              <a:rPr lang="en-IN" sz="2400" dirty="0"/>
              <a:t> Visiting Consultant in Alternative Medicine in 2006, King </a:t>
            </a:r>
            <a:r>
              <a:rPr lang="en-IN" sz="2400" dirty="0" err="1"/>
              <a:t>Fahad</a:t>
            </a:r>
            <a:r>
              <a:rPr lang="en-IN" sz="2400" dirty="0"/>
              <a:t> Hospital, National Guards Health Affairs (NGHA), Riyadh, </a:t>
            </a:r>
            <a:r>
              <a:rPr lang="en-IN" sz="2400" dirty="0" smtClean="0"/>
              <a:t>KSA as </a:t>
            </a:r>
            <a:r>
              <a:rPr lang="en-IN" sz="2400" dirty="0"/>
              <a:t>Medical Coding Officer in Business </a:t>
            </a:r>
            <a:r>
              <a:rPr lang="en-IN" sz="2400" dirty="0" err="1"/>
              <a:t>Center</a:t>
            </a:r>
            <a:r>
              <a:rPr lang="en-IN" sz="2400" dirty="0"/>
              <a:t> in 2005, Abdullah Clinic Al </a:t>
            </a:r>
            <a:r>
              <a:rPr lang="en-IN" sz="2400" dirty="0" err="1"/>
              <a:t>Shifa</a:t>
            </a:r>
            <a:r>
              <a:rPr lang="en-IN" sz="2400" dirty="0"/>
              <a:t> District, Riyadh, KSA, One year experience as clinical in 2001, Holy Angle Medical Centre &amp; Maternity Home, New Delhi, India, one year part-time in 1999 and One year full-time experience in 2000. Her area of expertise are Ayurveda, </a:t>
            </a:r>
            <a:r>
              <a:rPr lang="en-IN" sz="2400" dirty="0" err="1"/>
              <a:t>Panchkarma</a:t>
            </a:r>
            <a:r>
              <a:rPr lang="en-IN" sz="2400" dirty="0"/>
              <a:t>, and </a:t>
            </a:r>
            <a:r>
              <a:rPr lang="en-IN" sz="2400" dirty="0" err="1"/>
              <a:t>Unani</a:t>
            </a:r>
            <a:r>
              <a:rPr lang="en-IN" sz="2400" dirty="0"/>
              <a:t> system of treatment using medicines, drugs and various therapies for ailment cure and general well-being.</a:t>
            </a:r>
          </a:p>
          <a:p>
            <a:endParaRPr lang="en-IN" sz="2400" dirty="0" smtClean="0"/>
          </a:p>
          <a:p>
            <a:r>
              <a:rPr lang="en-IN" sz="2400" dirty="0" smtClean="0"/>
              <a:t>Since </a:t>
            </a:r>
            <a:r>
              <a:rPr lang="en-IN" sz="2400" dirty="0"/>
              <a:t>taking active charge managing the administration of </a:t>
            </a:r>
            <a:r>
              <a:rPr lang="en-IN" sz="2400" dirty="0" err="1"/>
              <a:t>Zayn</a:t>
            </a:r>
            <a:r>
              <a:rPr lang="en-IN" sz="2400" dirty="0"/>
              <a:t> Education Trust in 2014, on her return from Saudi Arabia, she has shown her leadership and vision in growing Synetic Business School in terms of student strength, faculty development and its various social causes. She has spearheaded in managing and organizing over 50 free medical camps and various workshops on female hygiene and educational empowerment at schools, colleges, </a:t>
            </a:r>
            <a:r>
              <a:rPr lang="en-IN" sz="2400" dirty="0" err="1"/>
              <a:t>gurudwaras</a:t>
            </a:r>
            <a:r>
              <a:rPr lang="en-IN" sz="2400" dirty="0"/>
              <a:t> and community </a:t>
            </a:r>
            <a:r>
              <a:rPr lang="en-IN" sz="2400" dirty="0" err="1"/>
              <a:t>centers</a:t>
            </a:r>
            <a:r>
              <a:rPr lang="en-IN" sz="2400" dirty="0"/>
              <a:t> in and around Ludhiana city.</a:t>
            </a:r>
          </a:p>
          <a:p>
            <a:pPr marL="1440454" lvl="1" indent="-521637">
              <a:spcBef>
                <a:spcPts val="2293"/>
              </a:spcBef>
              <a:buClr>
                <a:srgbClr val="003265"/>
              </a:buClr>
              <a:buSzPct val="75000"/>
              <a:buFont typeface="Verdana"/>
              <a:buChar char="–"/>
              <a:tabLst>
                <a:tab pos="1440454" algn="l"/>
                <a:tab pos="1441535" algn="l"/>
              </a:tabLst>
            </a:pPr>
            <a:endParaRPr sz="2000" dirty="0">
              <a:latin typeface="Verdana"/>
              <a:cs typeface="Verdana"/>
            </a:endParaRPr>
          </a:p>
        </p:txBody>
      </p:sp>
      <p:sp>
        <p:nvSpPr>
          <p:cNvPr id="5" name="object 5"/>
          <p:cNvSpPr txBox="1">
            <a:spLocks noGrp="1"/>
          </p:cNvSpPr>
          <p:nvPr>
            <p:ph type="title"/>
          </p:nvPr>
        </p:nvSpPr>
        <p:spPr>
          <a:xfrm>
            <a:off x="152400" y="4970"/>
            <a:ext cx="10668000" cy="689932"/>
          </a:xfrm>
          <a:prstGeom prst="rect">
            <a:avLst/>
          </a:prstGeom>
        </p:spPr>
        <p:txBody>
          <a:bodyPr vert="horz" wrap="square" lIns="0" tIns="12700" rIns="0" bIns="0" rtlCol="0">
            <a:spAutoFit/>
          </a:bodyPr>
          <a:lstStyle/>
          <a:p>
            <a:pPr marL="12700">
              <a:spcBef>
                <a:spcPts val="100"/>
              </a:spcBef>
            </a:pPr>
            <a:r>
              <a:rPr lang="en-IN" sz="4400" spc="235" dirty="0" smtClean="0"/>
              <a:t>Managing Trustees Profile</a:t>
            </a:r>
            <a:endParaRPr sz="4400" spc="235" dirty="0"/>
          </a:p>
        </p:txBody>
      </p:sp>
      <p:pic>
        <p:nvPicPr>
          <p:cNvPr id="1026" name="Picture 2" descr="C:\Users\ZAFAR\Pictures\iPhone Pics 28062020 Backup\104APPLE\IMG_4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66587" y="2121694"/>
            <a:ext cx="3962400" cy="604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391148"/>
      </p:ext>
    </p:extLst>
  </p:cSld>
  <p:clrMapOvr>
    <a:masterClrMapping/>
  </p:clrMapOvr>
  <mc:AlternateContent xmlns:mc="http://schemas.openxmlformats.org/markup-compatibility/2006" xmlns:p14="http://schemas.microsoft.com/office/powerpoint/2010/main">
    <mc:Choice Requires="p14">
      <p:transition spd="slow" p14:dur="800" advTm="6147">
        <p:circle/>
      </p:transition>
    </mc:Choice>
    <mc:Fallback xmlns="">
      <p:transition spd="slow" advTm="6147">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0" y="0"/>
            <a:ext cx="13408025" cy="10287000"/>
          </a:xfrm>
          <a:custGeom>
            <a:avLst/>
            <a:gdLst/>
            <a:ahLst/>
            <a:cxnLst/>
            <a:rect l="l" t="t" r="r" b="b"/>
            <a:pathLst>
              <a:path w="13408025" h="10287000">
                <a:moveTo>
                  <a:pt x="0" y="10287000"/>
                </a:moveTo>
                <a:lnTo>
                  <a:pt x="13407482" y="10287000"/>
                </a:lnTo>
                <a:lnTo>
                  <a:pt x="13407482" y="0"/>
                </a:lnTo>
                <a:lnTo>
                  <a:pt x="0" y="0"/>
                </a:lnTo>
                <a:lnTo>
                  <a:pt x="0" y="10287000"/>
                </a:lnTo>
                <a:close/>
              </a:path>
            </a:pathLst>
          </a:custGeom>
          <a:solidFill>
            <a:srgbClr val="C3EBE1"/>
          </a:solidFill>
        </p:spPr>
        <p:txBody>
          <a:bodyPr wrap="square" lIns="0" tIns="0" rIns="0" bIns="0" rtlCol="0"/>
          <a:lstStyle/>
          <a:p>
            <a:endParaRPr/>
          </a:p>
        </p:txBody>
      </p:sp>
      <p:sp>
        <p:nvSpPr>
          <p:cNvPr id="9" name="object 3"/>
          <p:cNvSpPr/>
          <p:nvPr/>
        </p:nvSpPr>
        <p:spPr>
          <a:xfrm>
            <a:off x="13407482" y="0"/>
            <a:ext cx="4880610" cy="10287000"/>
          </a:xfrm>
          <a:custGeom>
            <a:avLst/>
            <a:gdLst/>
            <a:ahLst/>
            <a:cxnLst/>
            <a:rect l="l" t="t" r="r" b="b"/>
            <a:pathLst>
              <a:path w="4880609" h="10287000">
                <a:moveTo>
                  <a:pt x="0" y="0"/>
                </a:moveTo>
                <a:lnTo>
                  <a:pt x="0" y="10287000"/>
                </a:lnTo>
                <a:lnTo>
                  <a:pt x="4880517" y="10287000"/>
                </a:lnTo>
                <a:lnTo>
                  <a:pt x="4880517" y="0"/>
                </a:lnTo>
                <a:lnTo>
                  <a:pt x="0" y="0"/>
                </a:lnTo>
                <a:close/>
              </a:path>
            </a:pathLst>
          </a:custGeom>
          <a:solidFill>
            <a:srgbClr val="2D414D"/>
          </a:solidFill>
        </p:spPr>
        <p:txBody>
          <a:bodyPr wrap="square" lIns="0" tIns="0" rIns="0" bIns="0" rtlCol="0"/>
          <a:lstStyle/>
          <a:p>
            <a:endParaRPr/>
          </a:p>
        </p:txBody>
      </p:sp>
      <p:sp>
        <p:nvSpPr>
          <p:cNvPr id="3" name="object 3"/>
          <p:cNvSpPr txBox="1"/>
          <p:nvPr/>
        </p:nvSpPr>
        <p:spPr>
          <a:xfrm>
            <a:off x="223886" y="769375"/>
            <a:ext cx="12960252" cy="9555725"/>
          </a:xfrm>
          <a:prstGeom prst="rect">
            <a:avLst/>
          </a:prstGeom>
        </p:spPr>
        <p:txBody>
          <a:bodyPr vert="horz" wrap="square" lIns="0" tIns="62770" rIns="0" bIns="0" rtlCol="0">
            <a:spAutoFit/>
          </a:bodyPr>
          <a:lstStyle/>
          <a:p>
            <a:pPr>
              <a:spcBef>
                <a:spcPts val="77"/>
              </a:spcBef>
              <a:buClr>
                <a:srgbClr val="003265"/>
              </a:buClr>
            </a:pPr>
            <a:r>
              <a:rPr lang="en-IN" sz="2200" b="1" dirty="0" smtClean="0">
                <a:latin typeface="Verdana"/>
                <a:cs typeface="Verdana"/>
              </a:rPr>
              <a:t>Dr </a:t>
            </a:r>
            <a:r>
              <a:rPr lang="en-IN" sz="2200" b="1" dirty="0" err="1" smtClean="0">
                <a:latin typeface="Verdana"/>
                <a:cs typeface="Verdana"/>
              </a:rPr>
              <a:t>Zafar</a:t>
            </a:r>
            <a:r>
              <a:rPr lang="en-IN" sz="2200" b="1" dirty="0" smtClean="0">
                <a:latin typeface="Verdana"/>
                <a:cs typeface="Verdana"/>
              </a:rPr>
              <a:t> </a:t>
            </a:r>
            <a:r>
              <a:rPr lang="en-IN" sz="2200" b="1" dirty="0" err="1" smtClean="0">
                <a:latin typeface="Verdana"/>
                <a:cs typeface="Verdana"/>
              </a:rPr>
              <a:t>Zahir</a:t>
            </a:r>
            <a:r>
              <a:rPr lang="en-IN" sz="2200" b="1" dirty="0" smtClean="0">
                <a:latin typeface="Verdana"/>
                <a:cs typeface="Verdana"/>
              </a:rPr>
              <a:t>, Managing Trustee</a:t>
            </a:r>
          </a:p>
          <a:p>
            <a:pPr>
              <a:spcBef>
                <a:spcPts val="77"/>
              </a:spcBef>
              <a:buClr>
                <a:srgbClr val="003265"/>
              </a:buClr>
            </a:pPr>
            <a:endParaRPr sz="2200" dirty="0">
              <a:latin typeface="Verdana"/>
              <a:cs typeface="Verdana"/>
            </a:endParaRPr>
          </a:p>
          <a:p>
            <a:r>
              <a:rPr lang="en-IN" sz="2200" dirty="0" err="1"/>
              <a:t>Dr.</a:t>
            </a:r>
            <a:r>
              <a:rPr lang="en-IN" sz="2200" dirty="0"/>
              <a:t> </a:t>
            </a:r>
            <a:r>
              <a:rPr lang="en-IN" sz="2200" dirty="0" err="1"/>
              <a:t>Zafar</a:t>
            </a:r>
            <a:r>
              <a:rPr lang="en-IN" sz="2200" dirty="0"/>
              <a:t> </a:t>
            </a:r>
            <a:r>
              <a:rPr lang="en-IN" sz="2200" dirty="0" err="1"/>
              <a:t>Zahir</a:t>
            </a:r>
            <a:r>
              <a:rPr lang="en-IN" sz="2200" dirty="0"/>
              <a:t> comes from the reputed family of Management Guru </a:t>
            </a:r>
            <a:r>
              <a:rPr lang="en-IN" sz="2200" dirty="0" err="1"/>
              <a:t>Dr.</a:t>
            </a:r>
            <a:r>
              <a:rPr lang="en-IN" sz="2200" dirty="0"/>
              <a:t> M.A. </a:t>
            </a:r>
            <a:r>
              <a:rPr lang="en-IN" sz="2200" dirty="0" err="1"/>
              <a:t>Zahir</a:t>
            </a:r>
            <a:r>
              <a:rPr lang="en-IN" sz="2200" dirty="0"/>
              <a:t>. </a:t>
            </a:r>
            <a:r>
              <a:rPr lang="en-IN" sz="2200" dirty="0" err="1"/>
              <a:t>Dr.Zafar</a:t>
            </a:r>
            <a:r>
              <a:rPr lang="en-IN" sz="2200" dirty="0"/>
              <a:t> is the cofounder of </a:t>
            </a:r>
            <a:r>
              <a:rPr lang="en-IN" sz="2200" dirty="0" err="1"/>
              <a:t>Zayn</a:t>
            </a:r>
            <a:r>
              <a:rPr lang="en-IN" sz="2200" dirty="0"/>
              <a:t> Educational Trust in year 2004 – with an aim to bring professional education – to the grassroots of the Indian society. He currently serves as Managing Director and Honorary Principal at Synetic Business School. He has completed Advanced Corporate Executive Training from Harvard Business School (Executive Education), USA in 2013 and Doctor of Philosophy in Business Management (PhD) – Organisation Development from GND University, Amritsar, India in 1996. He is a MBA in Marketing from Punjab A. University, Ludhiana, India in1991 with OGPA 4/4 and recipient of </a:t>
            </a:r>
            <a:r>
              <a:rPr lang="en-IN" sz="2200" dirty="0" err="1"/>
              <a:t>Lala</a:t>
            </a:r>
            <a:r>
              <a:rPr lang="en-IN" sz="2200" dirty="0"/>
              <a:t> </a:t>
            </a:r>
            <a:r>
              <a:rPr lang="en-IN" sz="2200" dirty="0" err="1"/>
              <a:t>Shriram</a:t>
            </a:r>
            <a:r>
              <a:rPr lang="en-IN" sz="2200" dirty="0"/>
              <a:t> Gold Medal and </a:t>
            </a:r>
            <a:r>
              <a:rPr lang="en-IN" sz="2200" dirty="0" err="1"/>
              <a:t>B.Sc</a:t>
            </a:r>
            <a:r>
              <a:rPr lang="en-IN" sz="2200" dirty="0"/>
              <a:t> degree from Punjab University, Chandigarh in 1989 with 1st Rank in SCD Government College</a:t>
            </a:r>
            <a:r>
              <a:rPr lang="en-IN" sz="2200" dirty="0" smtClean="0"/>
              <a:t>.</a:t>
            </a:r>
          </a:p>
          <a:p>
            <a:endParaRPr lang="en-IN" sz="2200" dirty="0"/>
          </a:p>
          <a:p>
            <a:r>
              <a:rPr lang="en-IN" sz="2200" dirty="0" err="1"/>
              <a:t>Dr.</a:t>
            </a:r>
            <a:r>
              <a:rPr lang="en-IN" sz="2200" dirty="0"/>
              <a:t> </a:t>
            </a:r>
            <a:r>
              <a:rPr lang="en-IN" sz="2200" dirty="0" err="1"/>
              <a:t>Zafar</a:t>
            </a:r>
            <a:r>
              <a:rPr lang="en-IN" sz="2200" dirty="0"/>
              <a:t> has over 25 years of corporate and academic experience in different reputed service and manufacturing corporates in India and Middle East. On returning to India in 2016 he has served as Vice Chairman at Trident Ltd., Ludhiana, India. During his almost twenty years career stint in Middle East from 1997 to 2016 he served as Chief Marketing Officer at </a:t>
            </a:r>
            <a:r>
              <a:rPr lang="en-IN" sz="2200" dirty="0" err="1"/>
              <a:t>Maktaba</a:t>
            </a:r>
            <a:r>
              <a:rPr lang="en-IN" sz="2200" dirty="0"/>
              <a:t> Marketing Company Ltd., Jeddah, Saudi Arabia; in telecom/ICT conglomerate STC Ltd., </a:t>
            </a:r>
            <a:r>
              <a:rPr lang="en-IN" sz="2200" dirty="0" err="1"/>
              <a:t>Riyadh,Saudi</a:t>
            </a:r>
            <a:r>
              <a:rPr lang="en-IN" sz="2200" dirty="0"/>
              <a:t> Arabia as Director and Senior Advisor; </a:t>
            </a:r>
            <a:r>
              <a:rPr lang="en-IN" sz="2200" dirty="0" err="1"/>
              <a:t>Najdyah</a:t>
            </a:r>
            <a:r>
              <a:rPr lang="en-IN" sz="2200" dirty="0"/>
              <a:t> Marketing Company, Riyadh, Saudi Arabia as Manager Strategic Marketing. During his PhD he started </a:t>
            </a:r>
            <a:r>
              <a:rPr lang="en-IN" sz="2200" dirty="0" err="1"/>
              <a:t>Profezzional</a:t>
            </a:r>
            <a:r>
              <a:rPr lang="en-IN" sz="2200" dirty="0"/>
              <a:t> Management Systems at Ludhiana offering management consultancy to the MSMEs’ of Punjab. He </a:t>
            </a:r>
            <a:r>
              <a:rPr lang="en-IN" sz="2200" dirty="0" smtClean="0"/>
              <a:t>began his </a:t>
            </a:r>
            <a:r>
              <a:rPr lang="en-IN" sz="2200" dirty="0"/>
              <a:t>career after MBA </a:t>
            </a:r>
            <a:r>
              <a:rPr lang="en-IN" sz="2200" dirty="0" smtClean="0"/>
              <a:t>with </a:t>
            </a:r>
            <a:r>
              <a:rPr lang="en-IN" sz="2200" dirty="0" err="1" smtClean="0"/>
              <a:t>Vardhman</a:t>
            </a:r>
            <a:r>
              <a:rPr lang="en-IN" sz="2200" dirty="0" smtClean="0"/>
              <a:t> </a:t>
            </a:r>
            <a:r>
              <a:rPr lang="en-IN" sz="2200" dirty="0"/>
              <a:t>Spinning &amp; General Mills Ltd., </a:t>
            </a:r>
            <a:r>
              <a:rPr lang="en-IN" sz="2200" dirty="0" err="1"/>
              <a:t>Ludhiana,India</a:t>
            </a:r>
            <a:r>
              <a:rPr lang="en-IN" sz="2200" dirty="0"/>
              <a:t> as Executive – Corporate Projects &amp; Planning</a:t>
            </a:r>
            <a:r>
              <a:rPr lang="en-IN" sz="2200" dirty="0" smtClean="0"/>
              <a:t>.</a:t>
            </a:r>
          </a:p>
          <a:p>
            <a:endParaRPr lang="en-IN" sz="2200" dirty="0"/>
          </a:p>
          <a:p>
            <a:r>
              <a:rPr lang="en-IN" sz="2200" dirty="0"/>
              <a:t>He has a rich experience in the area of teaching, research and management consultancy both in India and Middle East. Widely travelled across the globe he has participated in various training programs, seminars and exhibitions. In the field of management research he has published a few imperial research papers and authored a book on Organisation Development published by </a:t>
            </a:r>
            <a:r>
              <a:rPr lang="en-IN" sz="2200" dirty="0" err="1"/>
              <a:t>Kalyani</a:t>
            </a:r>
            <a:r>
              <a:rPr lang="en-IN" sz="2200" dirty="0"/>
              <a:t> Publishers in 1997. His key skills are in domain of Strategic Business Planning, Operational Excellence, OD based Change Management, Leadership, Global Market Development, Human Resource Management, Strategic Partnerships, Learning &amp;Development, Turnaround Management, Brand Building (Employer/Customer), Program Management, etc. He has received various performance awards during his professional career.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7987" y="1988272"/>
            <a:ext cx="4419600" cy="728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048173"/>
      </p:ext>
    </p:extLst>
  </p:cSld>
  <p:clrMapOvr>
    <a:masterClrMapping/>
  </p:clrMapOvr>
  <mc:AlternateContent xmlns:mc="http://schemas.openxmlformats.org/markup-compatibility/2006" xmlns:p14="http://schemas.microsoft.com/office/powerpoint/2010/main">
    <mc:Choice Requires="p14">
      <p:transition spd="slow" p14:dur="800" advTm="6147">
        <p:circle/>
      </p:transition>
    </mc:Choice>
    <mc:Fallback xmlns="">
      <p:transition spd="slow" advTm="6147">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 y="3"/>
            <a:ext cx="18288000" cy="10286998"/>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C3EBE1"/>
          </a:solidFill>
        </p:spPr>
        <p:txBody>
          <a:bodyPr wrap="square" lIns="0" tIns="0" rIns="0" bIns="0" rtlCol="0"/>
          <a:lstStyle/>
          <a:p>
            <a:endParaRPr/>
          </a:p>
        </p:txBody>
      </p:sp>
      <p:sp>
        <p:nvSpPr>
          <p:cNvPr id="4" name="object 4"/>
          <p:cNvSpPr/>
          <p:nvPr/>
        </p:nvSpPr>
        <p:spPr>
          <a:xfrm>
            <a:off x="558299" y="4991550"/>
            <a:ext cx="3790961" cy="3471747"/>
          </a:xfrm>
          <a:custGeom>
            <a:avLst/>
            <a:gdLst/>
            <a:ahLst/>
            <a:cxnLst/>
            <a:rect l="l" t="t" r="r" b="b"/>
            <a:pathLst>
              <a:path w="3790950" h="4600575">
                <a:moveTo>
                  <a:pt x="0" y="0"/>
                </a:moveTo>
                <a:lnTo>
                  <a:pt x="3790950" y="0"/>
                </a:lnTo>
                <a:lnTo>
                  <a:pt x="3790950" y="4600575"/>
                </a:lnTo>
                <a:lnTo>
                  <a:pt x="0" y="4600575"/>
                </a:lnTo>
                <a:lnTo>
                  <a:pt x="0" y="0"/>
                </a:lnTo>
                <a:close/>
              </a:path>
            </a:pathLst>
          </a:custGeom>
          <a:solidFill>
            <a:srgbClr val="2D414D"/>
          </a:solidFill>
        </p:spPr>
        <p:txBody>
          <a:bodyPr wrap="square" lIns="0" tIns="0" rIns="0" bIns="0" rtlCol="0"/>
          <a:lstStyle/>
          <a:p>
            <a:endParaRPr/>
          </a:p>
        </p:txBody>
      </p:sp>
      <p:sp>
        <p:nvSpPr>
          <p:cNvPr id="5" name="object 5"/>
          <p:cNvSpPr/>
          <p:nvPr/>
        </p:nvSpPr>
        <p:spPr>
          <a:xfrm>
            <a:off x="8894426" y="4991550"/>
            <a:ext cx="3790961" cy="3471747"/>
          </a:xfrm>
          <a:custGeom>
            <a:avLst/>
            <a:gdLst/>
            <a:ahLst/>
            <a:cxnLst/>
            <a:rect l="l" t="t" r="r" b="b"/>
            <a:pathLst>
              <a:path w="3790950" h="4600575">
                <a:moveTo>
                  <a:pt x="0" y="0"/>
                </a:moveTo>
                <a:lnTo>
                  <a:pt x="3790950" y="0"/>
                </a:lnTo>
                <a:lnTo>
                  <a:pt x="3790950" y="4600575"/>
                </a:lnTo>
                <a:lnTo>
                  <a:pt x="0" y="4600575"/>
                </a:lnTo>
                <a:lnTo>
                  <a:pt x="0" y="0"/>
                </a:lnTo>
                <a:close/>
              </a:path>
            </a:pathLst>
          </a:custGeom>
          <a:solidFill>
            <a:srgbClr val="2D414D"/>
          </a:solidFill>
        </p:spPr>
        <p:txBody>
          <a:bodyPr wrap="square" lIns="0" tIns="0" rIns="0" bIns="0" rtlCol="0"/>
          <a:lstStyle/>
          <a:p>
            <a:endParaRPr/>
          </a:p>
        </p:txBody>
      </p:sp>
      <p:sp>
        <p:nvSpPr>
          <p:cNvPr id="6" name="object 6"/>
          <p:cNvSpPr/>
          <p:nvPr/>
        </p:nvSpPr>
        <p:spPr>
          <a:xfrm>
            <a:off x="4646979" y="4991550"/>
            <a:ext cx="3790961" cy="3471747"/>
          </a:xfrm>
          <a:custGeom>
            <a:avLst/>
            <a:gdLst/>
            <a:ahLst/>
            <a:cxnLst/>
            <a:rect l="l" t="t" r="r" b="b"/>
            <a:pathLst>
              <a:path w="3790950" h="4600575">
                <a:moveTo>
                  <a:pt x="0" y="0"/>
                </a:moveTo>
                <a:lnTo>
                  <a:pt x="3790950" y="0"/>
                </a:lnTo>
                <a:lnTo>
                  <a:pt x="3790950" y="4600575"/>
                </a:lnTo>
                <a:lnTo>
                  <a:pt x="0" y="4600575"/>
                </a:lnTo>
                <a:lnTo>
                  <a:pt x="0" y="0"/>
                </a:lnTo>
                <a:close/>
              </a:path>
            </a:pathLst>
          </a:custGeom>
          <a:solidFill>
            <a:srgbClr val="2D414D"/>
          </a:solidFill>
        </p:spPr>
        <p:txBody>
          <a:bodyPr wrap="square" lIns="0" tIns="0" rIns="0" bIns="0" rtlCol="0"/>
          <a:lstStyle/>
          <a:p>
            <a:endParaRPr/>
          </a:p>
        </p:txBody>
      </p:sp>
      <p:sp>
        <p:nvSpPr>
          <p:cNvPr id="9" name="object 9"/>
          <p:cNvSpPr txBox="1"/>
          <p:nvPr/>
        </p:nvSpPr>
        <p:spPr>
          <a:xfrm>
            <a:off x="792358" y="5060002"/>
            <a:ext cx="3322839" cy="3111204"/>
          </a:xfrm>
          <a:prstGeom prst="rect">
            <a:avLst/>
          </a:prstGeom>
        </p:spPr>
        <p:txBody>
          <a:bodyPr vert="horz" wrap="square" lIns="0" tIns="14065" rIns="0" bIns="0" rtlCol="0">
            <a:spAutoFit/>
          </a:bodyPr>
          <a:lstStyle/>
          <a:p>
            <a:pPr marL="14065" marR="5625" algn="ctr">
              <a:lnSpc>
                <a:spcPct val="115199"/>
              </a:lnSpc>
              <a:spcBef>
                <a:spcPts val="113"/>
              </a:spcBef>
            </a:pPr>
            <a:r>
              <a:rPr sz="3500" spc="504" dirty="0">
                <a:solidFill>
                  <a:srgbClr val="F9FDFF"/>
                </a:solidFill>
                <a:latin typeface="Palatino Linotype"/>
                <a:cs typeface="Palatino Linotype"/>
              </a:rPr>
              <a:t>E</a:t>
            </a:r>
            <a:r>
              <a:rPr sz="3500" spc="391" dirty="0">
                <a:solidFill>
                  <a:srgbClr val="F9FDFF"/>
                </a:solidFill>
                <a:latin typeface="Palatino Linotype"/>
                <a:cs typeface="Palatino Linotype"/>
              </a:rPr>
              <a:t>n</a:t>
            </a:r>
            <a:r>
              <a:rPr sz="3500" spc="465" dirty="0">
                <a:solidFill>
                  <a:srgbClr val="F9FDFF"/>
                </a:solidFill>
                <a:latin typeface="Palatino Linotype"/>
                <a:cs typeface="Palatino Linotype"/>
              </a:rPr>
              <a:t>c</a:t>
            </a:r>
            <a:r>
              <a:rPr sz="3500" spc="227" dirty="0">
                <a:solidFill>
                  <a:srgbClr val="F9FDFF"/>
                </a:solidFill>
                <a:latin typeface="Palatino Linotype"/>
                <a:cs typeface="Palatino Linotype"/>
              </a:rPr>
              <a:t>o</a:t>
            </a:r>
            <a:r>
              <a:rPr sz="3500" spc="188" dirty="0">
                <a:solidFill>
                  <a:srgbClr val="F9FDFF"/>
                </a:solidFill>
                <a:latin typeface="Palatino Linotype"/>
                <a:cs typeface="Palatino Linotype"/>
              </a:rPr>
              <a:t>u</a:t>
            </a:r>
            <a:r>
              <a:rPr sz="3500" spc="352" dirty="0">
                <a:solidFill>
                  <a:srgbClr val="F9FDFF"/>
                </a:solidFill>
                <a:latin typeface="Palatino Linotype"/>
                <a:cs typeface="Palatino Linotype"/>
              </a:rPr>
              <a:t>r</a:t>
            </a:r>
            <a:r>
              <a:rPr sz="3500" spc="519" dirty="0">
                <a:solidFill>
                  <a:srgbClr val="F9FDFF"/>
                </a:solidFill>
                <a:latin typeface="Palatino Linotype"/>
                <a:cs typeface="Palatino Linotype"/>
              </a:rPr>
              <a:t>a</a:t>
            </a:r>
            <a:r>
              <a:rPr sz="3500" spc="203" dirty="0">
                <a:solidFill>
                  <a:srgbClr val="F9FDFF"/>
                </a:solidFill>
                <a:latin typeface="Palatino Linotype"/>
                <a:cs typeface="Palatino Linotype"/>
              </a:rPr>
              <a:t>g</a:t>
            </a:r>
            <a:r>
              <a:rPr sz="3500" spc="223" dirty="0">
                <a:solidFill>
                  <a:srgbClr val="F9FDFF"/>
                </a:solidFill>
                <a:latin typeface="Palatino Linotype"/>
                <a:cs typeface="Palatino Linotype"/>
              </a:rPr>
              <a:t>i</a:t>
            </a:r>
            <a:r>
              <a:rPr sz="3500" spc="391" dirty="0">
                <a:solidFill>
                  <a:srgbClr val="F9FDFF"/>
                </a:solidFill>
                <a:latin typeface="Palatino Linotype"/>
                <a:cs typeface="Palatino Linotype"/>
              </a:rPr>
              <a:t>n</a:t>
            </a:r>
            <a:r>
              <a:rPr sz="3500" spc="63" dirty="0">
                <a:solidFill>
                  <a:srgbClr val="F9FDFF"/>
                </a:solidFill>
                <a:latin typeface="Palatino Linotype"/>
                <a:cs typeface="Palatino Linotype"/>
              </a:rPr>
              <a:t>g  </a:t>
            </a:r>
            <a:r>
              <a:rPr sz="3500" spc="292" dirty="0">
                <a:solidFill>
                  <a:srgbClr val="F9FDFF"/>
                </a:solidFill>
                <a:latin typeface="Palatino Linotype"/>
                <a:cs typeface="Palatino Linotype"/>
              </a:rPr>
              <a:t>Meritorious  </a:t>
            </a:r>
            <a:r>
              <a:rPr sz="3500" spc="362" dirty="0">
                <a:solidFill>
                  <a:srgbClr val="F9FDFF"/>
                </a:solidFill>
                <a:latin typeface="Palatino Linotype"/>
                <a:cs typeface="Palatino Linotype"/>
              </a:rPr>
              <a:t>Students</a:t>
            </a:r>
            <a:r>
              <a:rPr lang="en-IN" sz="3500" spc="362" dirty="0">
                <a:solidFill>
                  <a:srgbClr val="F9FDFF"/>
                </a:solidFill>
                <a:latin typeface="Palatino Linotype"/>
                <a:cs typeface="Palatino Linotype"/>
              </a:rPr>
              <a:t> especially Female Grads</a:t>
            </a:r>
            <a:endParaRPr sz="3500" dirty="0">
              <a:latin typeface="Palatino Linotype"/>
              <a:cs typeface="Palatino Linotype"/>
            </a:endParaRPr>
          </a:p>
        </p:txBody>
      </p:sp>
      <p:sp>
        <p:nvSpPr>
          <p:cNvPr id="10" name="object 10"/>
          <p:cNvSpPr txBox="1"/>
          <p:nvPr/>
        </p:nvSpPr>
        <p:spPr>
          <a:xfrm>
            <a:off x="4724737" y="4990622"/>
            <a:ext cx="3728080" cy="3124028"/>
          </a:xfrm>
          <a:prstGeom prst="rect">
            <a:avLst/>
          </a:prstGeom>
        </p:spPr>
        <p:txBody>
          <a:bodyPr vert="horz" wrap="square" lIns="0" tIns="14065" rIns="0" bIns="0" rtlCol="0">
            <a:spAutoFit/>
          </a:bodyPr>
          <a:lstStyle/>
          <a:p>
            <a:pPr marL="14065" marR="5625" indent="-703" algn="ctr">
              <a:lnSpc>
                <a:spcPct val="115199"/>
              </a:lnSpc>
              <a:spcBef>
                <a:spcPts val="113"/>
              </a:spcBef>
            </a:pPr>
            <a:r>
              <a:rPr lang="en-IN" sz="3500" spc="389" dirty="0">
                <a:solidFill>
                  <a:srgbClr val="F9FDFF"/>
                </a:solidFill>
                <a:latin typeface="Palatino Linotype"/>
                <a:cs typeface="Palatino Linotype"/>
              </a:rPr>
              <a:t>First Generation Graduate</a:t>
            </a:r>
          </a:p>
          <a:p>
            <a:pPr marL="14065" marR="5625" indent="-703" algn="ctr">
              <a:lnSpc>
                <a:spcPct val="115199"/>
              </a:lnSpc>
              <a:spcBef>
                <a:spcPts val="113"/>
              </a:spcBef>
            </a:pPr>
            <a:r>
              <a:rPr sz="3500" spc="389" dirty="0">
                <a:solidFill>
                  <a:srgbClr val="F9FDFF"/>
                </a:solidFill>
                <a:latin typeface="Palatino Linotype"/>
                <a:cs typeface="Palatino Linotype"/>
              </a:rPr>
              <a:t>Financial  </a:t>
            </a:r>
            <a:r>
              <a:rPr sz="3500" spc="380" dirty="0">
                <a:solidFill>
                  <a:srgbClr val="F9FDFF"/>
                </a:solidFill>
                <a:latin typeface="Palatino Linotype"/>
                <a:cs typeface="Palatino Linotype"/>
              </a:rPr>
              <a:t>Assistance</a:t>
            </a:r>
            <a:endParaRPr sz="3500" dirty="0">
              <a:latin typeface="Palatino Linotype"/>
              <a:cs typeface="Palatino Linotype"/>
            </a:endParaRPr>
          </a:p>
        </p:txBody>
      </p:sp>
      <p:sp>
        <p:nvSpPr>
          <p:cNvPr id="11" name="object 11"/>
          <p:cNvSpPr txBox="1"/>
          <p:nvPr/>
        </p:nvSpPr>
        <p:spPr>
          <a:xfrm>
            <a:off x="9062633" y="5474480"/>
            <a:ext cx="3545859" cy="1872403"/>
          </a:xfrm>
          <a:prstGeom prst="rect">
            <a:avLst/>
          </a:prstGeom>
        </p:spPr>
        <p:txBody>
          <a:bodyPr vert="horz" wrap="square" lIns="0" tIns="14065" rIns="0" bIns="0" rtlCol="0">
            <a:spAutoFit/>
          </a:bodyPr>
          <a:lstStyle/>
          <a:p>
            <a:pPr marL="14065" marR="5625" indent="115307" algn="ctr">
              <a:lnSpc>
                <a:spcPct val="115199"/>
              </a:lnSpc>
              <a:spcBef>
                <a:spcPts val="113"/>
              </a:spcBef>
            </a:pPr>
            <a:r>
              <a:rPr sz="3500" spc="238" dirty="0">
                <a:solidFill>
                  <a:srgbClr val="F9FDFF"/>
                </a:solidFill>
                <a:latin typeface="Palatino Linotype"/>
                <a:cs typeface="Palatino Linotype"/>
              </a:rPr>
              <a:t>Providing  </a:t>
            </a:r>
            <a:r>
              <a:rPr lang="en-IN" sz="3500" spc="273" dirty="0">
                <a:solidFill>
                  <a:srgbClr val="F9FDFF"/>
                </a:solidFill>
                <a:latin typeface="Palatino Linotype"/>
                <a:cs typeface="Palatino Linotype"/>
              </a:rPr>
              <a:t>Livelihood Opportunities </a:t>
            </a:r>
            <a:endParaRPr sz="3500" dirty="0">
              <a:latin typeface="Palatino Linotype"/>
              <a:cs typeface="Palatino Linotype"/>
            </a:endParaRPr>
          </a:p>
        </p:txBody>
      </p:sp>
      <p:sp>
        <p:nvSpPr>
          <p:cNvPr id="12" name="object 12"/>
          <p:cNvSpPr/>
          <p:nvPr/>
        </p:nvSpPr>
        <p:spPr>
          <a:xfrm>
            <a:off x="4655238" y="878667"/>
            <a:ext cx="3790961" cy="4114440"/>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8894426" y="878669"/>
            <a:ext cx="3790961" cy="4114437"/>
          </a:xfrm>
          <a:prstGeom prst="rect">
            <a:avLst/>
          </a:prstGeom>
          <a:blipFill>
            <a:blip r:embed="rId3" cstate="print"/>
            <a:stretch>
              <a:fillRect/>
            </a:stretch>
          </a:blipFill>
        </p:spPr>
        <p:txBody>
          <a:bodyPr wrap="square" lIns="0" tIns="0" rIns="0" bIns="0" rtlCol="0"/>
          <a:lstStyle/>
          <a:p>
            <a:endParaRPr/>
          </a:p>
        </p:txBody>
      </p:sp>
      <p:sp>
        <p:nvSpPr>
          <p:cNvPr id="15" name="object 10"/>
          <p:cNvSpPr/>
          <p:nvPr/>
        </p:nvSpPr>
        <p:spPr>
          <a:xfrm>
            <a:off x="13374985" y="495300"/>
            <a:ext cx="4447380" cy="1206497"/>
          </a:xfrm>
          <a:prstGeom prst="rect">
            <a:avLst/>
          </a:prstGeom>
          <a:blipFill>
            <a:blip r:embed="rId4" cstate="print"/>
            <a:stretch>
              <a:fillRect/>
            </a:stretch>
          </a:blipFill>
        </p:spPr>
        <p:txBody>
          <a:bodyPr wrap="square" lIns="0" tIns="0" rIns="0" bIns="0" rtlCol="0"/>
          <a:lstStyle/>
          <a:p>
            <a:endParaRPr/>
          </a:p>
        </p:txBody>
      </p:sp>
      <p:sp>
        <p:nvSpPr>
          <p:cNvPr id="16" name="object 10"/>
          <p:cNvSpPr/>
          <p:nvPr/>
        </p:nvSpPr>
        <p:spPr>
          <a:xfrm>
            <a:off x="558299" y="878670"/>
            <a:ext cx="3790961" cy="4138614"/>
          </a:xfrm>
          <a:prstGeom prst="rect">
            <a:avLst/>
          </a:prstGeom>
          <a:blipFill>
            <a:blip r:embed="rId5" cstate="print"/>
            <a:stretch>
              <a:fillRect/>
            </a:stretch>
          </a:blipFill>
        </p:spPr>
        <p:txBody>
          <a:bodyPr wrap="square" lIns="0" tIns="0" rIns="0" bIns="0" rtlCol="0"/>
          <a:lstStyle/>
          <a:p>
            <a:endParaRPr/>
          </a:p>
        </p:txBody>
      </p:sp>
      <p:sp>
        <p:nvSpPr>
          <p:cNvPr id="18" name="object 8"/>
          <p:cNvSpPr txBox="1"/>
          <p:nvPr/>
        </p:nvSpPr>
        <p:spPr>
          <a:xfrm>
            <a:off x="12905828" y="1943100"/>
            <a:ext cx="5215467" cy="8092441"/>
          </a:xfrm>
          <a:prstGeom prst="rect">
            <a:avLst/>
          </a:prstGeom>
        </p:spPr>
        <p:txBody>
          <a:bodyPr vert="horz" wrap="square" lIns="0" tIns="13749" rIns="0" bIns="0" rtlCol="0">
            <a:spAutoFit/>
          </a:bodyPr>
          <a:lstStyle/>
          <a:p>
            <a:pPr marL="12700" marR="387985" algn="ctr">
              <a:lnSpc>
                <a:spcPct val="125000"/>
              </a:lnSpc>
              <a:spcBef>
                <a:spcPts val="100"/>
              </a:spcBef>
            </a:pPr>
            <a:r>
              <a:rPr lang="en-IN" sz="2800" spc="220" dirty="0" smtClean="0">
                <a:solidFill>
                  <a:srgbClr val="2D414D"/>
                </a:solidFill>
                <a:latin typeface="Palatino Linotype"/>
                <a:cs typeface="Palatino Linotype"/>
              </a:rPr>
              <a:t>Founded </a:t>
            </a:r>
            <a:r>
              <a:rPr sz="2800" spc="220" dirty="0" smtClean="0">
                <a:solidFill>
                  <a:srgbClr val="2D414D"/>
                </a:solidFill>
                <a:latin typeface="Palatino Linotype"/>
                <a:cs typeface="Palatino Linotype"/>
              </a:rPr>
              <a:t>in </a:t>
            </a:r>
            <a:r>
              <a:rPr sz="2800" spc="220" dirty="0">
                <a:solidFill>
                  <a:srgbClr val="2D414D"/>
                </a:solidFill>
                <a:latin typeface="Palatino Linotype"/>
                <a:cs typeface="Palatino Linotype"/>
              </a:rPr>
              <a:t>2004 </a:t>
            </a:r>
            <a:r>
              <a:rPr lang="en-IN" sz="2800" spc="220" dirty="0">
                <a:solidFill>
                  <a:srgbClr val="2D414D"/>
                </a:solidFill>
                <a:latin typeface="Palatino Linotype"/>
                <a:cs typeface="Palatino Linotype"/>
              </a:rPr>
              <a:t>with </a:t>
            </a:r>
            <a:endParaRPr sz="2800" spc="220" dirty="0">
              <a:solidFill>
                <a:srgbClr val="2D414D"/>
              </a:solidFill>
              <a:latin typeface="Palatino Linotype"/>
              <a:cs typeface="Palatino Linotype"/>
            </a:endParaRPr>
          </a:p>
          <a:p>
            <a:pPr marL="12700" marR="387985" algn="ctr">
              <a:lnSpc>
                <a:spcPct val="125000"/>
              </a:lnSpc>
              <a:spcBef>
                <a:spcPts val="100"/>
              </a:spcBef>
            </a:pPr>
            <a:r>
              <a:rPr lang="en-IN" sz="2800" spc="220" dirty="0" smtClean="0">
                <a:solidFill>
                  <a:srgbClr val="2D414D"/>
                </a:solidFill>
                <a:latin typeface="Palatino Linotype"/>
                <a:cs typeface="Palatino Linotype"/>
              </a:rPr>
              <a:t>an o</a:t>
            </a:r>
            <a:r>
              <a:rPr sz="2800" spc="220" dirty="0" err="1" smtClean="0">
                <a:solidFill>
                  <a:srgbClr val="2D414D"/>
                </a:solidFill>
                <a:latin typeface="Palatino Linotype"/>
                <a:cs typeface="Palatino Linotype"/>
              </a:rPr>
              <a:t>bjective</a:t>
            </a:r>
            <a:r>
              <a:rPr sz="2800" spc="220" dirty="0" smtClean="0">
                <a:solidFill>
                  <a:srgbClr val="2D414D"/>
                </a:solidFill>
                <a:latin typeface="Palatino Linotype"/>
                <a:cs typeface="Palatino Linotype"/>
              </a:rPr>
              <a:t> </a:t>
            </a:r>
            <a:r>
              <a:rPr lang="en-IN" sz="2800" spc="220" dirty="0">
                <a:solidFill>
                  <a:srgbClr val="2D414D"/>
                </a:solidFill>
                <a:latin typeface="Palatino Linotype"/>
                <a:cs typeface="Palatino Linotype"/>
              </a:rPr>
              <a:t>to </a:t>
            </a:r>
            <a:r>
              <a:rPr sz="2800" spc="220" dirty="0">
                <a:solidFill>
                  <a:srgbClr val="2D414D"/>
                </a:solidFill>
                <a:latin typeface="Palatino Linotype"/>
                <a:cs typeface="Palatino Linotype"/>
              </a:rPr>
              <a:t>promote</a:t>
            </a:r>
            <a:r>
              <a:rPr lang="en-IN" sz="2800" spc="220" dirty="0">
                <a:solidFill>
                  <a:srgbClr val="2D414D"/>
                </a:solidFill>
                <a:latin typeface="Palatino Linotype"/>
                <a:cs typeface="Palatino Linotype"/>
              </a:rPr>
              <a:t> </a:t>
            </a:r>
            <a:r>
              <a:rPr sz="2800" spc="220" dirty="0">
                <a:solidFill>
                  <a:srgbClr val="2D414D"/>
                </a:solidFill>
                <a:latin typeface="Palatino Linotype"/>
                <a:cs typeface="Palatino Linotype"/>
              </a:rPr>
              <a:t>professional  education, skill development, health  for all especially the under-privileged  sections of the society</a:t>
            </a:r>
          </a:p>
          <a:p>
            <a:pPr marL="12700" marR="387985" algn="ctr">
              <a:lnSpc>
                <a:spcPct val="125000"/>
              </a:lnSpc>
              <a:spcBef>
                <a:spcPts val="100"/>
              </a:spcBef>
              <a:tabLst>
                <a:tab pos="4574862" algn="l"/>
              </a:tabLst>
            </a:pPr>
            <a:endParaRPr lang="en-IN" sz="2800" spc="220" dirty="0">
              <a:solidFill>
                <a:srgbClr val="2D414D"/>
              </a:solidFill>
              <a:latin typeface="Palatino Linotype"/>
              <a:cs typeface="Palatino Linotype"/>
            </a:endParaRPr>
          </a:p>
          <a:p>
            <a:pPr marL="12700" marR="387985" algn="ctr">
              <a:lnSpc>
                <a:spcPct val="125000"/>
              </a:lnSpc>
              <a:spcBef>
                <a:spcPts val="100"/>
              </a:spcBef>
              <a:tabLst>
                <a:tab pos="4574862" algn="l"/>
              </a:tabLst>
            </a:pPr>
            <a:r>
              <a:rPr sz="2800" spc="220" dirty="0">
                <a:solidFill>
                  <a:srgbClr val="2D414D"/>
                </a:solidFill>
                <a:latin typeface="Palatino Linotype"/>
                <a:cs typeface="Palatino Linotype"/>
              </a:rPr>
              <a:t>A Non-Profit Trust registered </a:t>
            </a:r>
            <a:r>
              <a:rPr lang="en-IN" sz="2800" spc="220" dirty="0">
                <a:solidFill>
                  <a:srgbClr val="2D414D"/>
                </a:solidFill>
                <a:latin typeface="Palatino Linotype"/>
                <a:cs typeface="Palatino Linotype"/>
              </a:rPr>
              <a:t>with GOP and  </a:t>
            </a:r>
            <a:r>
              <a:rPr sz="2800" spc="220" dirty="0">
                <a:solidFill>
                  <a:srgbClr val="2D414D"/>
                </a:solidFill>
                <a:latin typeface="Palatino Linotype"/>
                <a:cs typeface="Palatino Linotype"/>
              </a:rPr>
              <a:t>ITI  AYOG</a:t>
            </a:r>
            <a:r>
              <a:rPr lang="en-IN" sz="2800" spc="220" dirty="0">
                <a:solidFill>
                  <a:srgbClr val="2D414D"/>
                </a:solidFill>
                <a:latin typeface="Palatino Linotype"/>
                <a:cs typeface="Palatino Linotype"/>
              </a:rPr>
              <a:t>, Government of India </a:t>
            </a:r>
            <a:r>
              <a:rPr sz="2800" spc="220" dirty="0">
                <a:solidFill>
                  <a:srgbClr val="2D414D"/>
                </a:solidFill>
                <a:latin typeface="Palatino Linotype"/>
                <a:cs typeface="Palatino Linotype"/>
              </a:rPr>
              <a:t>with members</a:t>
            </a:r>
            <a:r>
              <a:rPr lang="en-IN" sz="2800" spc="220" dirty="0">
                <a:solidFill>
                  <a:srgbClr val="2D414D"/>
                </a:solidFill>
                <a:latin typeface="Palatino Linotype"/>
                <a:cs typeface="Palatino Linotype"/>
              </a:rPr>
              <a:t> </a:t>
            </a:r>
            <a:r>
              <a:rPr sz="2800" spc="220" dirty="0">
                <a:solidFill>
                  <a:srgbClr val="2D414D"/>
                </a:solidFill>
                <a:latin typeface="Palatino Linotype"/>
                <a:cs typeface="Palatino Linotype"/>
              </a:rPr>
              <a:t>from across  businesses and professionals of Punjab</a:t>
            </a:r>
          </a:p>
        </p:txBody>
      </p:sp>
    </p:spTree>
    <p:extLst>
      <p:ext uri="{BB962C8B-B14F-4D97-AF65-F5344CB8AC3E}">
        <p14:creationId xmlns:p14="http://schemas.microsoft.com/office/powerpoint/2010/main" val="3508062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6064885"/>
          </a:xfrm>
          <a:custGeom>
            <a:avLst/>
            <a:gdLst/>
            <a:ahLst/>
            <a:cxnLst/>
            <a:rect l="l" t="t" r="r" b="b"/>
            <a:pathLst>
              <a:path w="18288000" h="6064885">
                <a:moveTo>
                  <a:pt x="0" y="6064537"/>
                </a:moveTo>
                <a:lnTo>
                  <a:pt x="18288000" y="6064537"/>
                </a:lnTo>
                <a:lnTo>
                  <a:pt x="18288000" y="0"/>
                </a:lnTo>
                <a:lnTo>
                  <a:pt x="0" y="0"/>
                </a:lnTo>
                <a:lnTo>
                  <a:pt x="0" y="6064537"/>
                </a:lnTo>
                <a:close/>
              </a:path>
            </a:pathLst>
          </a:custGeom>
          <a:solidFill>
            <a:srgbClr val="C3EBE1"/>
          </a:solidFill>
        </p:spPr>
        <p:txBody>
          <a:bodyPr wrap="square" lIns="0" tIns="0" rIns="0" bIns="0" rtlCol="0"/>
          <a:lstStyle/>
          <a:p>
            <a:endParaRPr/>
          </a:p>
        </p:txBody>
      </p:sp>
      <p:sp>
        <p:nvSpPr>
          <p:cNvPr id="3" name="object 3"/>
          <p:cNvSpPr/>
          <p:nvPr/>
        </p:nvSpPr>
        <p:spPr>
          <a:xfrm>
            <a:off x="0" y="6274088"/>
            <a:ext cx="18288000" cy="4013200"/>
          </a:xfrm>
          <a:custGeom>
            <a:avLst/>
            <a:gdLst/>
            <a:ahLst/>
            <a:cxnLst/>
            <a:rect l="l" t="t" r="r" b="b"/>
            <a:pathLst>
              <a:path w="18288000" h="4013200">
                <a:moveTo>
                  <a:pt x="0" y="4012912"/>
                </a:moveTo>
                <a:lnTo>
                  <a:pt x="18288000" y="4012912"/>
                </a:lnTo>
                <a:lnTo>
                  <a:pt x="18288000" y="0"/>
                </a:lnTo>
                <a:lnTo>
                  <a:pt x="0" y="0"/>
                </a:lnTo>
                <a:lnTo>
                  <a:pt x="0" y="4012912"/>
                </a:lnTo>
                <a:close/>
              </a:path>
            </a:pathLst>
          </a:custGeom>
          <a:solidFill>
            <a:srgbClr val="C3EBE1"/>
          </a:solidFill>
        </p:spPr>
        <p:txBody>
          <a:bodyPr wrap="square" lIns="0" tIns="0" rIns="0" bIns="0" rtlCol="0"/>
          <a:lstStyle/>
          <a:p>
            <a:endParaRPr/>
          </a:p>
        </p:txBody>
      </p:sp>
      <p:sp>
        <p:nvSpPr>
          <p:cNvPr id="4" name="object 4"/>
          <p:cNvSpPr/>
          <p:nvPr/>
        </p:nvSpPr>
        <p:spPr>
          <a:xfrm>
            <a:off x="0" y="6064538"/>
            <a:ext cx="18288000" cy="209550"/>
          </a:xfrm>
          <a:custGeom>
            <a:avLst/>
            <a:gdLst/>
            <a:ahLst/>
            <a:cxnLst/>
            <a:rect l="l" t="t" r="r" b="b"/>
            <a:pathLst>
              <a:path w="18288000" h="209550">
                <a:moveTo>
                  <a:pt x="0" y="0"/>
                </a:moveTo>
                <a:lnTo>
                  <a:pt x="18288001" y="0"/>
                </a:lnTo>
                <a:lnTo>
                  <a:pt x="18288001" y="209549"/>
                </a:lnTo>
                <a:lnTo>
                  <a:pt x="0" y="209549"/>
                </a:lnTo>
                <a:lnTo>
                  <a:pt x="0" y="0"/>
                </a:lnTo>
                <a:close/>
              </a:path>
            </a:pathLst>
          </a:custGeom>
          <a:solidFill>
            <a:srgbClr val="2D414D"/>
          </a:solidFill>
        </p:spPr>
        <p:txBody>
          <a:bodyPr wrap="square" lIns="0" tIns="0" rIns="0" bIns="0" rtlCol="0"/>
          <a:lstStyle/>
          <a:p>
            <a:endParaRPr/>
          </a:p>
        </p:txBody>
      </p:sp>
      <p:sp>
        <p:nvSpPr>
          <p:cNvPr id="5" name="object 5"/>
          <p:cNvSpPr/>
          <p:nvPr/>
        </p:nvSpPr>
        <p:spPr>
          <a:xfrm>
            <a:off x="3305512" y="0"/>
            <a:ext cx="4791075" cy="602083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4288648" y="6272649"/>
            <a:ext cx="10010775" cy="4000499"/>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161250" y="0"/>
            <a:ext cx="8210550" cy="6030363"/>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92523" y="7192323"/>
            <a:ext cx="3190240" cy="2120900"/>
          </a:xfrm>
          <a:prstGeom prst="rect">
            <a:avLst/>
          </a:prstGeom>
        </p:spPr>
        <p:txBody>
          <a:bodyPr vert="horz" wrap="square" lIns="0" tIns="12700" rIns="0" bIns="0" rtlCol="0">
            <a:spAutoFit/>
          </a:bodyPr>
          <a:lstStyle/>
          <a:p>
            <a:pPr marL="12700" marR="5080" algn="ctr">
              <a:lnSpc>
                <a:spcPct val="114599"/>
              </a:lnSpc>
              <a:spcBef>
                <a:spcPts val="100"/>
              </a:spcBef>
              <a:tabLst>
                <a:tab pos="1570990" algn="l"/>
              </a:tabLst>
            </a:pPr>
            <a:r>
              <a:rPr sz="2400" spc="80" dirty="0">
                <a:latin typeface="Palatino Linotype"/>
                <a:cs typeface="Palatino Linotype"/>
              </a:rPr>
              <a:t>Dr. </a:t>
            </a:r>
            <a:r>
              <a:rPr sz="2400" spc="340" dirty="0">
                <a:latin typeface="Palatino Linotype"/>
                <a:cs typeface="Palatino Linotype"/>
              </a:rPr>
              <a:t>Zafar**  </a:t>
            </a:r>
            <a:r>
              <a:rPr sz="2400" spc="150" dirty="0">
                <a:latin typeface="Palatino Linotype"/>
                <a:cs typeface="Palatino Linotype"/>
              </a:rPr>
              <a:t>receiving	</a:t>
            </a:r>
            <a:r>
              <a:rPr sz="2400" spc="215" dirty="0">
                <a:latin typeface="Palatino Linotype"/>
                <a:cs typeface="Palatino Linotype"/>
              </a:rPr>
              <a:t>the </a:t>
            </a:r>
            <a:r>
              <a:rPr sz="2400" spc="110" dirty="0">
                <a:latin typeface="Palatino Linotype"/>
                <a:cs typeface="Palatino Linotype"/>
              </a:rPr>
              <a:t>Life  </a:t>
            </a:r>
            <a:r>
              <a:rPr sz="2400" spc="155" dirty="0">
                <a:latin typeface="Palatino Linotype"/>
                <a:cs typeface="Palatino Linotype"/>
              </a:rPr>
              <a:t>Time </a:t>
            </a:r>
            <a:r>
              <a:rPr sz="2400" spc="170" dirty="0">
                <a:latin typeface="Palatino Linotype"/>
                <a:cs typeface="Palatino Linotype"/>
              </a:rPr>
              <a:t>Achievement  </a:t>
            </a:r>
            <a:r>
              <a:rPr sz="2400" spc="95" dirty="0">
                <a:latin typeface="Palatino Linotype"/>
                <a:cs typeface="Palatino Linotype"/>
              </a:rPr>
              <a:t>Award </a:t>
            </a:r>
            <a:r>
              <a:rPr sz="2400" spc="125" dirty="0">
                <a:latin typeface="Palatino Linotype"/>
                <a:cs typeface="Palatino Linotype"/>
              </a:rPr>
              <a:t>for </a:t>
            </a:r>
            <a:r>
              <a:rPr sz="2400" spc="155" dirty="0">
                <a:latin typeface="Palatino Linotype"/>
                <a:cs typeface="Palatino Linotype"/>
              </a:rPr>
              <a:t>his</a:t>
            </a:r>
            <a:r>
              <a:rPr sz="2400" spc="-405" dirty="0">
                <a:latin typeface="Palatino Linotype"/>
                <a:cs typeface="Palatino Linotype"/>
              </a:rPr>
              <a:t> </a:t>
            </a:r>
            <a:r>
              <a:rPr sz="2400" spc="235" dirty="0">
                <a:latin typeface="Palatino Linotype"/>
                <a:cs typeface="Palatino Linotype"/>
              </a:rPr>
              <a:t>Father  </a:t>
            </a:r>
            <a:r>
              <a:rPr sz="2400" spc="130" dirty="0">
                <a:latin typeface="Palatino Linotype"/>
                <a:cs typeface="Palatino Linotype"/>
              </a:rPr>
              <a:t>Lt. </a:t>
            </a:r>
            <a:r>
              <a:rPr sz="2400" spc="70" dirty="0">
                <a:latin typeface="Palatino Linotype"/>
                <a:cs typeface="Palatino Linotype"/>
              </a:rPr>
              <a:t>Dr.M.A.</a:t>
            </a:r>
            <a:r>
              <a:rPr sz="2400" spc="-229" dirty="0">
                <a:latin typeface="Palatino Linotype"/>
                <a:cs typeface="Palatino Linotype"/>
              </a:rPr>
              <a:t> </a:t>
            </a:r>
            <a:r>
              <a:rPr sz="2400" spc="140" dirty="0">
                <a:latin typeface="Palatino Linotype"/>
                <a:cs typeface="Palatino Linotype"/>
              </a:rPr>
              <a:t>Zahir</a:t>
            </a:r>
            <a:endParaRPr sz="2400">
              <a:latin typeface="Palatino Linotype"/>
              <a:cs typeface="Palatino Linotype"/>
            </a:endParaRPr>
          </a:p>
        </p:txBody>
      </p:sp>
      <p:sp>
        <p:nvSpPr>
          <p:cNvPr id="9" name="object 9"/>
          <p:cNvSpPr txBox="1"/>
          <p:nvPr/>
        </p:nvSpPr>
        <p:spPr>
          <a:xfrm>
            <a:off x="510138" y="1051901"/>
            <a:ext cx="2306955" cy="3797300"/>
          </a:xfrm>
          <a:prstGeom prst="rect">
            <a:avLst/>
          </a:prstGeom>
        </p:spPr>
        <p:txBody>
          <a:bodyPr vert="horz" wrap="square" lIns="0" tIns="12700" rIns="0" bIns="0" rtlCol="0">
            <a:spAutoFit/>
          </a:bodyPr>
          <a:lstStyle/>
          <a:p>
            <a:pPr marL="12700" marR="5080" indent="19050" algn="ctr">
              <a:lnSpc>
                <a:spcPct val="114599"/>
              </a:lnSpc>
              <a:spcBef>
                <a:spcPts val="100"/>
              </a:spcBef>
            </a:pPr>
            <a:r>
              <a:rPr sz="2400" spc="75" dirty="0">
                <a:latin typeface="Palatino Linotype"/>
                <a:cs typeface="Palatino Linotype"/>
              </a:rPr>
              <a:t>Dr </a:t>
            </a:r>
            <a:r>
              <a:rPr sz="2400" spc="245" dirty="0">
                <a:latin typeface="Palatino Linotype"/>
                <a:cs typeface="Palatino Linotype"/>
              </a:rPr>
              <a:t>Zahir*  </a:t>
            </a:r>
            <a:r>
              <a:rPr sz="2400" spc="150" dirty="0">
                <a:latin typeface="Palatino Linotype"/>
                <a:cs typeface="Palatino Linotype"/>
              </a:rPr>
              <a:t>conferred</a:t>
            </a:r>
            <a:r>
              <a:rPr sz="2400" spc="-100" dirty="0">
                <a:latin typeface="Palatino Linotype"/>
                <a:cs typeface="Palatino Linotype"/>
              </a:rPr>
              <a:t> </a:t>
            </a:r>
            <a:r>
              <a:rPr sz="2400" spc="125" dirty="0">
                <a:latin typeface="Palatino Linotype"/>
                <a:cs typeface="Palatino Linotype"/>
              </a:rPr>
              <a:t>with  </a:t>
            </a:r>
            <a:r>
              <a:rPr sz="2400" spc="40" dirty="0">
                <a:latin typeface="Palatino Linotype"/>
                <a:cs typeface="Palatino Linotype"/>
              </a:rPr>
              <a:t>LMA </a:t>
            </a:r>
            <a:r>
              <a:rPr sz="2400" spc="260" dirty="0">
                <a:latin typeface="Palatino Linotype"/>
                <a:cs typeface="Palatino Linotype"/>
              </a:rPr>
              <a:t>Satya</a:t>
            </a:r>
            <a:r>
              <a:rPr sz="2400" spc="-200" dirty="0">
                <a:latin typeface="Palatino Linotype"/>
                <a:cs typeface="Palatino Linotype"/>
              </a:rPr>
              <a:t> </a:t>
            </a:r>
            <a:r>
              <a:rPr sz="2400" spc="175" dirty="0">
                <a:latin typeface="Palatino Linotype"/>
                <a:cs typeface="Palatino Linotype"/>
              </a:rPr>
              <a:t>Pal  </a:t>
            </a:r>
            <a:r>
              <a:rPr sz="2400" spc="170" dirty="0">
                <a:latin typeface="Palatino Linotype"/>
                <a:cs typeface="Palatino Linotype"/>
              </a:rPr>
              <a:t>Mittal </a:t>
            </a:r>
            <a:r>
              <a:rPr sz="2400" spc="95" dirty="0">
                <a:latin typeface="Palatino Linotype"/>
                <a:cs typeface="Palatino Linotype"/>
              </a:rPr>
              <a:t>Award  </a:t>
            </a:r>
            <a:r>
              <a:rPr sz="2400" spc="110" dirty="0">
                <a:latin typeface="Palatino Linotype"/>
                <a:cs typeface="Palatino Linotype"/>
              </a:rPr>
              <a:t>Life </a:t>
            </a:r>
            <a:r>
              <a:rPr sz="2400" spc="155" dirty="0">
                <a:latin typeface="Palatino Linotype"/>
                <a:cs typeface="Palatino Linotype"/>
              </a:rPr>
              <a:t>Time  </a:t>
            </a:r>
            <a:r>
              <a:rPr sz="2400" spc="170" dirty="0">
                <a:latin typeface="Palatino Linotype"/>
                <a:cs typeface="Palatino Linotype"/>
              </a:rPr>
              <a:t>Achievement  </a:t>
            </a:r>
            <a:r>
              <a:rPr sz="2400" spc="95" dirty="0">
                <a:latin typeface="Palatino Linotype"/>
                <a:cs typeface="Palatino Linotype"/>
              </a:rPr>
              <a:t>Award </a:t>
            </a:r>
            <a:r>
              <a:rPr sz="2400" spc="100" dirty="0">
                <a:latin typeface="Palatino Linotype"/>
                <a:cs typeface="Palatino Linotype"/>
              </a:rPr>
              <a:t>of </a:t>
            </a:r>
            <a:r>
              <a:rPr sz="2400" spc="215" dirty="0">
                <a:latin typeface="Palatino Linotype"/>
                <a:cs typeface="Palatino Linotype"/>
              </a:rPr>
              <a:t>the  Year</a:t>
            </a:r>
            <a:endParaRPr sz="2400">
              <a:latin typeface="Palatino Linotype"/>
              <a:cs typeface="Palatino Linotype"/>
            </a:endParaRPr>
          </a:p>
          <a:p>
            <a:pPr marL="18415" algn="ctr">
              <a:lnSpc>
                <a:spcPct val="100000"/>
              </a:lnSpc>
              <a:spcBef>
                <a:spcPts val="420"/>
              </a:spcBef>
            </a:pPr>
            <a:r>
              <a:rPr sz="2400" spc="120" dirty="0">
                <a:latin typeface="Palatino Linotype"/>
                <a:cs typeface="Palatino Linotype"/>
              </a:rPr>
              <a:t>03-Dec-18</a:t>
            </a:r>
            <a:endParaRPr sz="2400">
              <a:latin typeface="Palatino Linotype"/>
              <a:cs typeface="Palatino Linotype"/>
            </a:endParaRPr>
          </a:p>
        </p:txBody>
      </p:sp>
      <p:sp>
        <p:nvSpPr>
          <p:cNvPr id="10" name="object 10"/>
          <p:cNvSpPr txBox="1"/>
          <p:nvPr/>
        </p:nvSpPr>
        <p:spPr>
          <a:xfrm>
            <a:off x="14533221" y="8032899"/>
            <a:ext cx="3458845" cy="854075"/>
          </a:xfrm>
          <a:prstGeom prst="rect">
            <a:avLst/>
          </a:prstGeom>
        </p:spPr>
        <p:txBody>
          <a:bodyPr vert="horz" wrap="square" lIns="0" tIns="12700" rIns="0" bIns="0" rtlCol="0">
            <a:spAutoFit/>
          </a:bodyPr>
          <a:lstStyle/>
          <a:p>
            <a:pPr marL="12700" marR="5080">
              <a:lnSpc>
                <a:spcPct val="113300"/>
              </a:lnSpc>
              <a:spcBef>
                <a:spcPts val="100"/>
              </a:spcBef>
            </a:pPr>
            <a:r>
              <a:rPr sz="1600" spc="-5" dirty="0">
                <a:latin typeface="Arial"/>
                <a:cs typeface="Arial"/>
              </a:rPr>
              <a:t>*Dr Zahir has been awarded two other  Life Time Achievement Awards from  PCMA and MTMI USA </a:t>
            </a:r>
            <a:r>
              <a:rPr sz="1600" dirty="0">
                <a:latin typeface="Arial"/>
                <a:cs typeface="Arial"/>
              </a:rPr>
              <a:t>in</a:t>
            </a:r>
            <a:r>
              <a:rPr sz="1600" spc="-30" dirty="0">
                <a:latin typeface="Arial"/>
                <a:cs typeface="Arial"/>
              </a:rPr>
              <a:t> </a:t>
            </a:r>
            <a:r>
              <a:rPr sz="1600" spc="-5" dirty="0">
                <a:latin typeface="Arial"/>
                <a:cs typeface="Arial"/>
              </a:rPr>
              <a:t>2009</a:t>
            </a:r>
            <a:endParaRPr sz="1600">
              <a:latin typeface="Arial"/>
              <a:cs typeface="Arial"/>
            </a:endParaRPr>
          </a:p>
        </p:txBody>
      </p:sp>
      <p:sp>
        <p:nvSpPr>
          <p:cNvPr id="11" name="object 11"/>
          <p:cNvSpPr txBox="1"/>
          <p:nvPr/>
        </p:nvSpPr>
        <p:spPr>
          <a:xfrm>
            <a:off x="14533221" y="9137799"/>
            <a:ext cx="3582670" cy="1130300"/>
          </a:xfrm>
          <a:prstGeom prst="rect">
            <a:avLst/>
          </a:prstGeom>
        </p:spPr>
        <p:txBody>
          <a:bodyPr vert="horz" wrap="square" lIns="0" tIns="12700" rIns="0" bIns="0" rtlCol="0">
            <a:spAutoFit/>
          </a:bodyPr>
          <a:lstStyle/>
          <a:p>
            <a:pPr marL="12700" marR="5080">
              <a:lnSpc>
                <a:spcPct val="113300"/>
              </a:lnSpc>
              <a:spcBef>
                <a:spcPts val="100"/>
              </a:spcBef>
            </a:pPr>
            <a:r>
              <a:rPr sz="1600" spc="-5" dirty="0">
                <a:latin typeface="Arial"/>
                <a:cs typeface="Arial"/>
              </a:rPr>
              <a:t>**Dr Zafar </a:t>
            </a:r>
            <a:r>
              <a:rPr sz="1600" dirty="0">
                <a:latin typeface="Arial"/>
                <a:cs typeface="Arial"/>
              </a:rPr>
              <a:t>is </a:t>
            </a:r>
            <a:r>
              <a:rPr sz="1600" spc="-5" dirty="0">
                <a:latin typeface="Arial"/>
                <a:cs typeface="Arial"/>
              </a:rPr>
              <a:t>an MBA, PhD with  meritorious career history </a:t>
            </a:r>
            <a:r>
              <a:rPr sz="1600" dirty="0">
                <a:latin typeface="Arial"/>
                <a:cs typeface="Arial"/>
              </a:rPr>
              <a:t>in  </a:t>
            </a:r>
            <a:r>
              <a:rPr sz="1600" spc="-5" dirty="0">
                <a:latin typeface="Arial"/>
                <a:cs typeface="Arial"/>
              </a:rPr>
              <a:t>management consulting, manufacturing  and services </a:t>
            </a:r>
            <a:r>
              <a:rPr sz="1600" dirty="0">
                <a:latin typeface="Arial"/>
                <a:cs typeface="Arial"/>
              </a:rPr>
              <a:t>in </a:t>
            </a:r>
            <a:r>
              <a:rPr sz="1600" spc="-5" dirty="0">
                <a:latin typeface="Arial"/>
                <a:cs typeface="Arial"/>
              </a:rPr>
              <a:t>various</a:t>
            </a:r>
            <a:r>
              <a:rPr sz="1600" spc="-25" dirty="0">
                <a:latin typeface="Arial"/>
                <a:cs typeface="Arial"/>
              </a:rPr>
              <a:t> </a:t>
            </a:r>
            <a:r>
              <a:rPr sz="1600" spc="-5" dirty="0">
                <a:latin typeface="Arial"/>
                <a:cs typeface="Arial"/>
              </a:rPr>
              <a:t>countries</a:t>
            </a:r>
            <a:endParaRPr sz="1600">
              <a:latin typeface="Arial"/>
              <a:cs typeface="Aria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050738" y="0"/>
            <a:ext cx="11237595" cy="10287000"/>
          </a:xfrm>
          <a:custGeom>
            <a:avLst/>
            <a:gdLst/>
            <a:ahLst/>
            <a:cxnLst/>
            <a:rect l="l" t="t" r="r" b="b"/>
            <a:pathLst>
              <a:path w="11237594" h="10287000">
                <a:moveTo>
                  <a:pt x="0" y="10287000"/>
                </a:moveTo>
                <a:lnTo>
                  <a:pt x="11237262" y="10287000"/>
                </a:lnTo>
                <a:lnTo>
                  <a:pt x="11237262" y="0"/>
                </a:lnTo>
                <a:lnTo>
                  <a:pt x="0" y="0"/>
                </a:lnTo>
                <a:lnTo>
                  <a:pt x="0" y="10287000"/>
                </a:lnTo>
                <a:close/>
              </a:path>
            </a:pathLst>
          </a:custGeom>
          <a:solidFill>
            <a:srgbClr val="C3EBE1"/>
          </a:solidFill>
        </p:spPr>
        <p:txBody>
          <a:bodyPr wrap="square" lIns="0" tIns="0" rIns="0" bIns="0" rtlCol="0"/>
          <a:lstStyle/>
          <a:p>
            <a:endParaRPr/>
          </a:p>
        </p:txBody>
      </p:sp>
      <p:sp>
        <p:nvSpPr>
          <p:cNvPr id="3" name="object 3"/>
          <p:cNvSpPr/>
          <p:nvPr/>
        </p:nvSpPr>
        <p:spPr>
          <a:xfrm>
            <a:off x="0" y="0"/>
            <a:ext cx="7051040" cy="10287000"/>
          </a:xfrm>
          <a:custGeom>
            <a:avLst/>
            <a:gdLst/>
            <a:ahLst/>
            <a:cxnLst/>
            <a:rect l="l" t="t" r="r" b="b"/>
            <a:pathLst>
              <a:path w="7051040" h="10287000">
                <a:moveTo>
                  <a:pt x="0" y="10287000"/>
                </a:moveTo>
                <a:lnTo>
                  <a:pt x="0" y="0"/>
                </a:lnTo>
                <a:lnTo>
                  <a:pt x="7050738" y="0"/>
                </a:lnTo>
                <a:lnTo>
                  <a:pt x="7050738" y="10287000"/>
                </a:lnTo>
                <a:lnTo>
                  <a:pt x="0" y="10287000"/>
                </a:lnTo>
                <a:close/>
              </a:path>
            </a:pathLst>
          </a:custGeom>
          <a:solidFill>
            <a:srgbClr val="2D414D"/>
          </a:solidFill>
        </p:spPr>
        <p:txBody>
          <a:bodyPr wrap="square" lIns="0" tIns="0" rIns="0" bIns="0" rtlCol="0"/>
          <a:lstStyle/>
          <a:p>
            <a:endParaRPr/>
          </a:p>
        </p:txBody>
      </p:sp>
      <p:sp>
        <p:nvSpPr>
          <p:cNvPr id="4" name="object 4"/>
          <p:cNvSpPr txBox="1"/>
          <p:nvPr/>
        </p:nvSpPr>
        <p:spPr>
          <a:xfrm>
            <a:off x="1530682" y="4168809"/>
            <a:ext cx="4286885" cy="1480820"/>
          </a:xfrm>
          <a:prstGeom prst="rect">
            <a:avLst/>
          </a:prstGeom>
        </p:spPr>
        <p:txBody>
          <a:bodyPr vert="horz" wrap="square" lIns="0" tIns="43180" rIns="0" bIns="0" rtlCol="0">
            <a:spAutoFit/>
          </a:bodyPr>
          <a:lstStyle/>
          <a:p>
            <a:pPr marL="12700" marR="5080" indent="680085">
              <a:lnSpc>
                <a:spcPts val="5700"/>
              </a:lnSpc>
              <a:spcBef>
                <a:spcPts val="340"/>
              </a:spcBef>
            </a:pPr>
            <a:r>
              <a:rPr sz="4800" spc="305" dirty="0">
                <a:solidFill>
                  <a:srgbClr val="F9FDFF"/>
                </a:solidFill>
                <a:latin typeface="Palatino Linotype"/>
                <a:cs typeface="Palatino Linotype"/>
              </a:rPr>
              <a:t>AREA </a:t>
            </a:r>
            <a:r>
              <a:rPr sz="4800" spc="265" dirty="0">
                <a:solidFill>
                  <a:srgbClr val="F9FDFF"/>
                </a:solidFill>
                <a:latin typeface="Palatino Linotype"/>
                <a:cs typeface="Palatino Linotype"/>
              </a:rPr>
              <a:t>OF  </a:t>
            </a:r>
            <a:r>
              <a:rPr sz="4800" spc="-100" dirty="0">
                <a:solidFill>
                  <a:srgbClr val="F9FDFF"/>
                </a:solidFill>
                <a:latin typeface="Palatino Linotype"/>
                <a:cs typeface="Palatino Linotype"/>
              </a:rPr>
              <a:t>O</a:t>
            </a:r>
            <a:r>
              <a:rPr sz="4800" spc="175" dirty="0">
                <a:solidFill>
                  <a:srgbClr val="F9FDFF"/>
                </a:solidFill>
                <a:latin typeface="Palatino Linotype"/>
                <a:cs typeface="Palatino Linotype"/>
              </a:rPr>
              <a:t>P</a:t>
            </a:r>
            <a:r>
              <a:rPr sz="4800" spc="495" dirty="0">
                <a:solidFill>
                  <a:srgbClr val="F9FDFF"/>
                </a:solidFill>
                <a:latin typeface="Palatino Linotype"/>
                <a:cs typeface="Palatino Linotype"/>
              </a:rPr>
              <a:t>E</a:t>
            </a:r>
            <a:r>
              <a:rPr sz="4800" spc="450" dirty="0">
                <a:solidFill>
                  <a:srgbClr val="F9FDFF"/>
                </a:solidFill>
                <a:latin typeface="Palatino Linotype"/>
                <a:cs typeface="Palatino Linotype"/>
              </a:rPr>
              <a:t>R</a:t>
            </a:r>
            <a:r>
              <a:rPr sz="4800" spc="110" dirty="0">
                <a:solidFill>
                  <a:srgbClr val="F9FDFF"/>
                </a:solidFill>
                <a:latin typeface="Palatino Linotype"/>
                <a:cs typeface="Palatino Linotype"/>
              </a:rPr>
              <a:t>A</a:t>
            </a:r>
            <a:r>
              <a:rPr sz="4800" spc="370" dirty="0">
                <a:solidFill>
                  <a:srgbClr val="F9FDFF"/>
                </a:solidFill>
                <a:latin typeface="Palatino Linotype"/>
                <a:cs typeface="Palatino Linotype"/>
              </a:rPr>
              <a:t>T</a:t>
            </a:r>
            <a:r>
              <a:rPr sz="4800" spc="135" dirty="0">
                <a:solidFill>
                  <a:srgbClr val="F9FDFF"/>
                </a:solidFill>
                <a:latin typeface="Palatino Linotype"/>
                <a:cs typeface="Palatino Linotype"/>
              </a:rPr>
              <a:t>I</a:t>
            </a:r>
            <a:r>
              <a:rPr sz="4800" spc="-100" dirty="0">
                <a:solidFill>
                  <a:srgbClr val="F9FDFF"/>
                </a:solidFill>
                <a:latin typeface="Palatino Linotype"/>
                <a:cs typeface="Palatino Linotype"/>
              </a:rPr>
              <a:t>O</a:t>
            </a:r>
            <a:r>
              <a:rPr sz="4800" spc="-10" dirty="0">
                <a:solidFill>
                  <a:srgbClr val="F9FDFF"/>
                </a:solidFill>
                <a:latin typeface="Palatino Linotype"/>
                <a:cs typeface="Palatino Linotype"/>
              </a:rPr>
              <a:t>N</a:t>
            </a:r>
            <a:r>
              <a:rPr sz="4800" spc="610" dirty="0">
                <a:solidFill>
                  <a:srgbClr val="F9FDFF"/>
                </a:solidFill>
                <a:latin typeface="Palatino Linotype"/>
                <a:cs typeface="Palatino Linotype"/>
              </a:rPr>
              <a:t>S</a:t>
            </a:r>
            <a:endParaRPr sz="4800">
              <a:latin typeface="Palatino Linotype"/>
              <a:cs typeface="Palatino Linotype"/>
            </a:endParaRPr>
          </a:p>
        </p:txBody>
      </p:sp>
      <p:sp>
        <p:nvSpPr>
          <p:cNvPr id="5" name="object 5"/>
          <p:cNvSpPr/>
          <p:nvPr/>
        </p:nvSpPr>
        <p:spPr>
          <a:xfrm>
            <a:off x="8193075" y="1238250"/>
            <a:ext cx="4038600" cy="7981950"/>
          </a:xfrm>
          <a:custGeom>
            <a:avLst/>
            <a:gdLst/>
            <a:ahLst/>
            <a:cxnLst/>
            <a:rect l="l" t="t" r="r" b="b"/>
            <a:pathLst>
              <a:path w="4038600" h="7981950">
                <a:moveTo>
                  <a:pt x="0" y="7981950"/>
                </a:moveTo>
                <a:lnTo>
                  <a:pt x="4038600" y="7981950"/>
                </a:lnTo>
                <a:lnTo>
                  <a:pt x="4038600" y="0"/>
                </a:lnTo>
                <a:lnTo>
                  <a:pt x="0" y="0"/>
                </a:lnTo>
                <a:lnTo>
                  <a:pt x="0" y="7981950"/>
                </a:lnTo>
                <a:close/>
              </a:path>
            </a:pathLst>
          </a:custGeom>
          <a:solidFill>
            <a:srgbClr val="2D414D">
              <a:alpha val="6666"/>
            </a:srgbClr>
          </a:solidFill>
        </p:spPr>
        <p:txBody>
          <a:bodyPr wrap="square" lIns="0" tIns="0" rIns="0" bIns="0" rtlCol="0"/>
          <a:lstStyle/>
          <a:p>
            <a:endParaRPr/>
          </a:p>
        </p:txBody>
      </p:sp>
      <p:sp>
        <p:nvSpPr>
          <p:cNvPr id="6" name="object 6"/>
          <p:cNvSpPr/>
          <p:nvPr/>
        </p:nvSpPr>
        <p:spPr>
          <a:xfrm>
            <a:off x="8193075" y="1028700"/>
            <a:ext cx="4038600" cy="209550"/>
          </a:xfrm>
          <a:custGeom>
            <a:avLst/>
            <a:gdLst/>
            <a:ahLst/>
            <a:cxnLst/>
            <a:rect l="l" t="t" r="r" b="b"/>
            <a:pathLst>
              <a:path w="4038600" h="209550">
                <a:moveTo>
                  <a:pt x="0" y="0"/>
                </a:moveTo>
                <a:lnTo>
                  <a:pt x="4038600" y="0"/>
                </a:lnTo>
                <a:lnTo>
                  <a:pt x="4038600" y="209550"/>
                </a:lnTo>
                <a:lnTo>
                  <a:pt x="0" y="209550"/>
                </a:lnTo>
                <a:lnTo>
                  <a:pt x="0" y="0"/>
                </a:lnTo>
                <a:close/>
              </a:path>
            </a:pathLst>
          </a:custGeom>
          <a:solidFill>
            <a:srgbClr val="2D414D"/>
          </a:solidFill>
        </p:spPr>
        <p:txBody>
          <a:bodyPr wrap="square" lIns="0" tIns="0" rIns="0" bIns="0" rtlCol="0"/>
          <a:lstStyle/>
          <a:p>
            <a:endParaRPr/>
          </a:p>
        </p:txBody>
      </p:sp>
      <p:sp>
        <p:nvSpPr>
          <p:cNvPr id="7" name="object 7"/>
          <p:cNvSpPr txBox="1">
            <a:spLocks noGrp="1"/>
          </p:cNvSpPr>
          <p:nvPr>
            <p:ph type="title"/>
          </p:nvPr>
        </p:nvSpPr>
        <p:spPr>
          <a:xfrm>
            <a:off x="8793545" y="1589762"/>
            <a:ext cx="2841625" cy="1225550"/>
          </a:xfrm>
          <a:prstGeom prst="rect">
            <a:avLst/>
          </a:prstGeom>
        </p:spPr>
        <p:txBody>
          <a:bodyPr vert="horz" wrap="square" lIns="0" tIns="12700" rIns="0" bIns="0" rtlCol="0">
            <a:spAutoFit/>
          </a:bodyPr>
          <a:lstStyle/>
          <a:p>
            <a:pPr marL="262255" marR="5080" indent="-250190">
              <a:lnSpc>
                <a:spcPct val="115799"/>
              </a:lnSpc>
              <a:spcBef>
                <a:spcPts val="100"/>
              </a:spcBef>
            </a:pPr>
            <a:r>
              <a:rPr sz="3400" spc="254" dirty="0"/>
              <a:t>P</a:t>
            </a:r>
            <a:r>
              <a:rPr sz="3400" spc="340" dirty="0"/>
              <a:t>r</a:t>
            </a:r>
            <a:r>
              <a:rPr sz="3400" spc="215" dirty="0"/>
              <a:t>o</a:t>
            </a:r>
            <a:r>
              <a:rPr sz="3400" spc="270" dirty="0"/>
              <a:t>f</a:t>
            </a:r>
            <a:r>
              <a:rPr sz="3400" spc="380" dirty="0"/>
              <a:t>e</a:t>
            </a:r>
            <a:r>
              <a:rPr sz="3400" spc="385" dirty="0"/>
              <a:t>ss</a:t>
            </a:r>
            <a:r>
              <a:rPr sz="3400" spc="210" dirty="0"/>
              <a:t>i</a:t>
            </a:r>
            <a:r>
              <a:rPr sz="3400" spc="215" dirty="0"/>
              <a:t>o</a:t>
            </a:r>
            <a:r>
              <a:rPr sz="3400" spc="375" dirty="0"/>
              <a:t>n</a:t>
            </a:r>
            <a:r>
              <a:rPr sz="3400" spc="500" dirty="0"/>
              <a:t>a</a:t>
            </a:r>
            <a:r>
              <a:rPr sz="3400" spc="165" dirty="0"/>
              <a:t>l  </a:t>
            </a:r>
            <a:r>
              <a:rPr sz="3400" spc="315" dirty="0"/>
              <a:t>Education</a:t>
            </a:r>
            <a:endParaRPr sz="3400"/>
          </a:p>
        </p:txBody>
      </p:sp>
      <p:sp>
        <p:nvSpPr>
          <p:cNvPr id="8" name="object 8"/>
          <p:cNvSpPr/>
          <p:nvPr/>
        </p:nvSpPr>
        <p:spPr>
          <a:xfrm>
            <a:off x="8738302" y="3456235"/>
            <a:ext cx="104774" cy="104774"/>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8738302" y="4827835"/>
            <a:ext cx="104774" cy="104774"/>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8738302" y="6199435"/>
            <a:ext cx="104774" cy="104774"/>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8738302" y="7571035"/>
            <a:ext cx="104774" cy="104774"/>
          </a:xfrm>
          <a:prstGeom prst="rect">
            <a:avLst/>
          </a:prstGeom>
          <a:blipFill>
            <a:blip r:embed="rId2" cstate="print"/>
            <a:stretch>
              <a:fillRect/>
            </a:stretch>
          </a:blipFill>
        </p:spPr>
        <p:txBody>
          <a:bodyPr wrap="square" lIns="0" tIns="0" rIns="0" bIns="0" rtlCol="0"/>
          <a:lstStyle/>
          <a:p>
            <a:endParaRPr/>
          </a:p>
        </p:txBody>
      </p:sp>
      <p:sp>
        <p:nvSpPr>
          <p:cNvPr id="12" name="object 12"/>
          <p:cNvSpPr txBox="1"/>
          <p:nvPr/>
        </p:nvSpPr>
        <p:spPr>
          <a:xfrm>
            <a:off x="8997957" y="3209220"/>
            <a:ext cx="2729230" cy="5969000"/>
          </a:xfrm>
          <a:prstGeom prst="rect">
            <a:avLst/>
          </a:prstGeom>
        </p:spPr>
        <p:txBody>
          <a:bodyPr vert="horz" wrap="square" lIns="0" tIns="12700" rIns="0" bIns="0" rtlCol="0">
            <a:spAutoFit/>
          </a:bodyPr>
          <a:lstStyle/>
          <a:p>
            <a:pPr marL="12700" marR="5080">
              <a:lnSpc>
                <a:spcPct val="125000"/>
              </a:lnSpc>
              <a:spcBef>
                <a:spcPts val="100"/>
              </a:spcBef>
            </a:pPr>
            <a:r>
              <a:rPr sz="2400" spc="130" dirty="0">
                <a:solidFill>
                  <a:srgbClr val="2D414D"/>
                </a:solidFill>
                <a:latin typeface="Palatino Linotype"/>
                <a:cs typeface="Palatino Linotype"/>
              </a:rPr>
              <a:t>Purpose </a:t>
            </a:r>
            <a:r>
              <a:rPr sz="2400" spc="160" dirty="0">
                <a:solidFill>
                  <a:srgbClr val="2D414D"/>
                </a:solidFill>
                <a:latin typeface="Palatino Linotype"/>
                <a:cs typeface="Palatino Linotype"/>
              </a:rPr>
              <a:t>based  </a:t>
            </a:r>
            <a:r>
              <a:rPr sz="2400" spc="220" dirty="0">
                <a:solidFill>
                  <a:srgbClr val="2D414D"/>
                </a:solidFill>
                <a:latin typeface="Palatino Linotype"/>
                <a:cs typeface="Palatino Linotype"/>
              </a:rPr>
              <a:t>technical  </a:t>
            </a:r>
            <a:r>
              <a:rPr sz="2400" spc="170" dirty="0">
                <a:solidFill>
                  <a:srgbClr val="2D414D"/>
                </a:solidFill>
                <a:latin typeface="Palatino Linotype"/>
                <a:cs typeface="Palatino Linotype"/>
              </a:rPr>
              <a:t>education  </a:t>
            </a:r>
            <a:r>
              <a:rPr sz="2400" spc="135" dirty="0">
                <a:solidFill>
                  <a:srgbClr val="2D414D"/>
                </a:solidFill>
                <a:latin typeface="Palatino Linotype"/>
                <a:cs typeface="Palatino Linotype"/>
              </a:rPr>
              <a:t>Supporting </a:t>
            </a:r>
            <a:r>
              <a:rPr sz="2400" spc="229" dirty="0">
                <a:solidFill>
                  <a:srgbClr val="2D414D"/>
                </a:solidFill>
                <a:latin typeface="Palatino Linotype"/>
                <a:cs typeface="Palatino Linotype"/>
              </a:rPr>
              <a:t>the  </a:t>
            </a:r>
            <a:r>
              <a:rPr sz="2400" spc="125" dirty="0">
                <a:solidFill>
                  <a:srgbClr val="2D414D"/>
                </a:solidFill>
                <a:latin typeface="Palatino Linotype"/>
                <a:cs typeface="Palatino Linotype"/>
              </a:rPr>
              <a:t>underprivileged  </a:t>
            </a:r>
            <a:r>
              <a:rPr sz="2400" spc="185" dirty="0">
                <a:solidFill>
                  <a:srgbClr val="2D414D"/>
                </a:solidFill>
                <a:latin typeface="Palatino Linotype"/>
                <a:cs typeface="Palatino Linotype"/>
              </a:rPr>
              <a:t>students  </a:t>
            </a:r>
            <a:r>
              <a:rPr sz="2400" spc="170" dirty="0">
                <a:solidFill>
                  <a:srgbClr val="2D414D"/>
                </a:solidFill>
                <a:latin typeface="Palatino Linotype"/>
                <a:cs typeface="Palatino Linotype"/>
              </a:rPr>
              <a:t>Creating “First  </a:t>
            </a:r>
            <a:r>
              <a:rPr sz="2400" spc="185" dirty="0">
                <a:solidFill>
                  <a:srgbClr val="2D414D"/>
                </a:solidFill>
                <a:latin typeface="Palatino Linotype"/>
                <a:cs typeface="Palatino Linotype"/>
              </a:rPr>
              <a:t>Generation  </a:t>
            </a:r>
            <a:r>
              <a:rPr sz="2400" spc="155" dirty="0">
                <a:solidFill>
                  <a:srgbClr val="2D414D"/>
                </a:solidFill>
                <a:latin typeface="Palatino Linotype"/>
                <a:cs typeface="Palatino Linotype"/>
              </a:rPr>
              <a:t>Graduates”  </a:t>
            </a:r>
            <a:r>
              <a:rPr sz="2400" spc="114" dirty="0">
                <a:solidFill>
                  <a:srgbClr val="2D414D"/>
                </a:solidFill>
                <a:latin typeface="Palatino Linotype"/>
                <a:cs typeface="Palatino Linotype"/>
              </a:rPr>
              <a:t>Providing </a:t>
            </a:r>
            <a:r>
              <a:rPr sz="2400" spc="150" dirty="0">
                <a:solidFill>
                  <a:srgbClr val="2D414D"/>
                </a:solidFill>
                <a:latin typeface="Palatino Linotype"/>
                <a:cs typeface="Palatino Linotype"/>
              </a:rPr>
              <a:t>gainful  </a:t>
            </a:r>
            <a:r>
              <a:rPr sz="2400" spc="165" dirty="0">
                <a:solidFill>
                  <a:srgbClr val="2D414D"/>
                </a:solidFill>
                <a:latin typeface="Palatino Linotype"/>
                <a:cs typeface="Palatino Linotype"/>
              </a:rPr>
              <a:t>employment </a:t>
            </a:r>
            <a:r>
              <a:rPr sz="2400" spc="-135" dirty="0">
                <a:solidFill>
                  <a:srgbClr val="2D414D"/>
                </a:solidFill>
                <a:latin typeface="Arial"/>
                <a:cs typeface="Arial"/>
              </a:rPr>
              <a:t>–  </a:t>
            </a:r>
            <a:r>
              <a:rPr sz="2400" spc="200" dirty="0">
                <a:solidFill>
                  <a:srgbClr val="2D414D"/>
                </a:solidFill>
                <a:latin typeface="Palatino Linotype"/>
                <a:cs typeface="Palatino Linotype"/>
              </a:rPr>
              <a:t>placement </a:t>
            </a:r>
            <a:r>
              <a:rPr sz="2400" spc="135" dirty="0">
                <a:solidFill>
                  <a:srgbClr val="2D414D"/>
                </a:solidFill>
                <a:latin typeface="Palatino Linotype"/>
                <a:cs typeface="Palatino Linotype"/>
              </a:rPr>
              <a:t>or  </a:t>
            </a:r>
            <a:r>
              <a:rPr sz="2400" spc="215" dirty="0">
                <a:solidFill>
                  <a:srgbClr val="2D414D"/>
                </a:solidFill>
                <a:latin typeface="Palatino Linotype"/>
                <a:cs typeface="Palatino Linotype"/>
              </a:rPr>
              <a:t>en</a:t>
            </a:r>
            <a:r>
              <a:rPr sz="2400" spc="280" dirty="0">
                <a:solidFill>
                  <a:srgbClr val="2D414D"/>
                </a:solidFill>
                <a:latin typeface="Palatino Linotype"/>
                <a:cs typeface="Palatino Linotype"/>
              </a:rPr>
              <a:t>t</a:t>
            </a:r>
            <a:r>
              <a:rPr sz="2400" spc="185" dirty="0">
                <a:solidFill>
                  <a:srgbClr val="2D414D"/>
                </a:solidFill>
                <a:latin typeface="Palatino Linotype"/>
                <a:cs typeface="Palatino Linotype"/>
              </a:rPr>
              <a:t>r</a:t>
            </a:r>
            <a:r>
              <a:rPr sz="2400" spc="215" dirty="0">
                <a:solidFill>
                  <a:srgbClr val="2D414D"/>
                </a:solidFill>
                <a:latin typeface="Palatino Linotype"/>
                <a:cs typeface="Palatino Linotype"/>
              </a:rPr>
              <a:t>e</a:t>
            </a:r>
            <a:r>
              <a:rPr sz="2400" spc="5" dirty="0">
                <a:solidFill>
                  <a:srgbClr val="2D414D"/>
                </a:solidFill>
                <a:latin typeface="Palatino Linotype"/>
                <a:cs typeface="Palatino Linotype"/>
              </a:rPr>
              <a:t>p</a:t>
            </a:r>
            <a:r>
              <a:rPr sz="2400" spc="185" dirty="0">
                <a:solidFill>
                  <a:srgbClr val="2D414D"/>
                </a:solidFill>
                <a:latin typeface="Palatino Linotype"/>
                <a:cs typeface="Palatino Linotype"/>
              </a:rPr>
              <a:t>r</a:t>
            </a:r>
            <a:r>
              <a:rPr sz="2400" spc="215" dirty="0">
                <a:solidFill>
                  <a:srgbClr val="2D414D"/>
                </a:solidFill>
                <a:latin typeface="Palatino Linotype"/>
                <a:cs typeface="Palatino Linotype"/>
              </a:rPr>
              <a:t>ene</a:t>
            </a:r>
            <a:r>
              <a:rPr sz="2400" spc="75" dirty="0">
                <a:solidFill>
                  <a:srgbClr val="2D414D"/>
                </a:solidFill>
                <a:latin typeface="Palatino Linotype"/>
                <a:cs typeface="Palatino Linotype"/>
              </a:rPr>
              <a:t>u</a:t>
            </a:r>
            <a:r>
              <a:rPr sz="2400" spc="185" dirty="0">
                <a:solidFill>
                  <a:srgbClr val="2D414D"/>
                </a:solidFill>
                <a:latin typeface="Palatino Linotype"/>
                <a:cs typeface="Palatino Linotype"/>
              </a:rPr>
              <a:t>r</a:t>
            </a:r>
            <a:r>
              <a:rPr sz="2400" spc="220" dirty="0">
                <a:solidFill>
                  <a:srgbClr val="2D414D"/>
                </a:solidFill>
                <a:latin typeface="Palatino Linotype"/>
                <a:cs typeface="Palatino Linotype"/>
              </a:rPr>
              <a:t>s</a:t>
            </a:r>
            <a:r>
              <a:rPr sz="2400" spc="210" dirty="0">
                <a:solidFill>
                  <a:srgbClr val="2D414D"/>
                </a:solidFill>
                <a:latin typeface="Palatino Linotype"/>
                <a:cs typeface="Palatino Linotype"/>
              </a:rPr>
              <a:t>h</a:t>
            </a:r>
            <a:r>
              <a:rPr sz="2400" spc="100" dirty="0">
                <a:solidFill>
                  <a:srgbClr val="2D414D"/>
                </a:solidFill>
                <a:latin typeface="Palatino Linotype"/>
                <a:cs typeface="Palatino Linotype"/>
              </a:rPr>
              <a:t>i</a:t>
            </a:r>
            <a:r>
              <a:rPr sz="2400" spc="-15" dirty="0">
                <a:solidFill>
                  <a:srgbClr val="2D414D"/>
                </a:solidFill>
                <a:latin typeface="Palatino Linotype"/>
                <a:cs typeface="Palatino Linotype"/>
              </a:rPr>
              <a:t>p</a:t>
            </a:r>
            <a:endParaRPr sz="2400">
              <a:latin typeface="Palatino Linotype"/>
              <a:cs typeface="Palatino Linotype"/>
            </a:endParaRPr>
          </a:p>
        </p:txBody>
      </p:sp>
      <p:sp>
        <p:nvSpPr>
          <p:cNvPr id="13" name="object 13"/>
          <p:cNvSpPr/>
          <p:nvPr/>
        </p:nvSpPr>
        <p:spPr>
          <a:xfrm>
            <a:off x="13217332" y="1238250"/>
            <a:ext cx="4038600" cy="7981950"/>
          </a:xfrm>
          <a:custGeom>
            <a:avLst/>
            <a:gdLst/>
            <a:ahLst/>
            <a:cxnLst/>
            <a:rect l="l" t="t" r="r" b="b"/>
            <a:pathLst>
              <a:path w="4038600" h="7981950">
                <a:moveTo>
                  <a:pt x="0" y="7981950"/>
                </a:moveTo>
                <a:lnTo>
                  <a:pt x="4038600" y="7981950"/>
                </a:lnTo>
                <a:lnTo>
                  <a:pt x="4038600" y="0"/>
                </a:lnTo>
                <a:lnTo>
                  <a:pt x="0" y="0"/>
                </a:lnTo>
                <a:lnTo>
                  <a:pt x="0" y="7981950"/>
                </a:lnTo>
                <a:close/>
              </a:path>
            </a:pathLst>
          </a:custGeom>
          <a:solidFill>
            <a:srgbClr val="2D414D">
              <a:alpha val="6666"/>
            </a:srgbClr>
          </a:solidFill>
        </p:spPr>
        <p:txBody>
          <a:bodyPr wrap="square" lIns="0" tIns="0" rIns="0" bIns="0" rtlCol="0"/>
          <a:lstStyle/>
          <a:p>
            <a:endParaRPr/>
          </a:p>
        </p:txBody>
      </p:sp>
      <p:sp>
        <p:nvSpPr>
          <p:cNvPr id="14" name="object 14"/>
          <p:cNvSpPr/>
          <p:nvPr/>
        </p:nvSpPr>
        <p:spPr>
          <a:xfrm>
            <a:off x="13217332" y="1028700"/>
            <a:ext cx="4038600" cy="209550"/>
          </a:xfrm>
          <a:custGeom>
            <a:avLst/>
            <a:gdLst/>
            <a:ahLst/>
            <a:cxnLst/>
            <a:rect l="l" t="t" r="r" b="b"/>
            <a:pathLst>
              <a:path w="4038600" h="209550">
                <a:moveTo>
                  <a:pt x="0" y="0"/>
                </a:moveTo>
                <a:lnTo>
                  <a:pt x="4038600" y="0"/>
                </a:lnTo>
                <a:lnTo>
                  <a:pt x="4038600" y="209550"/>
                </a:lnTo>
                <a:lnTo>
                  <a:pt x="0" y="209550"/>
                </a:lnTo>
                <a:lnTo>
                  <a:pt x="0" y="0"/>
                </a:lnTo>
                <a:close/>
              </a:path>
            </a:pathLst>
          </a:custGeom>
          <a:solidFill>
            <a:srgbClr val="2D414D"/>
          </a:solidFill>
        </p:spPr>
        <p:txBody>
          <a:bodyPr wrap="square" lIns="0" tIns="0" rIns="0" bIns="0" rtlCol="0"/>
          <a:lstStyle/>
          <a:p>
            <a:endParaRPr/>
          </a:p>
        </p:txBody>
      </p:sp>
      <p:sp>
        <p:nvSpPr>
          <p:cNvPr id="15" name="object 15"/>
          <p:cNvSpPr/>
          <p:nvPr/>
        </p:nvSpPr>
        <p:spPr>
          <a:xfrm>
            <a:off x="13762558" y="3456235"/>
            <a:ext cx="104774" cy="104774"/>
          </a:xfrm>
          <a:prstGeom prst="rect">
            <a:avLst/>
          </a:prstGeom>
          <a:blipFill>
            <a:blip r:embed="rId2" cstate="print"/>
            <a:stretch>
              <a:fillRect/>
            </a:stretch>
          </a:blipFill>
        </p:spPr>
        <p:txBody>
          <a:bodyPr wrap="square" lIns="0" tIns="0" rIns="0" bIns="0" rtlCol="0"/>
          <a:lstStyle/>
          <a:p>
            <a:endParaRPr/>
          </a:p>
        </p:txBody>
      </p:sp>
      <p:sp>
        <p:nvSpPr>
          <p:cNvPr id="16" name="object 16"/>
          <p:cNvSpPr/>
          <p:nvPr/>
        </p:nvSpPr>
        <p:spPr>
          <a:xfrm>
            <a:off x="13762558" y="4827835"/>
            <a:ext cx="104774" cy="104774"/>
          </a:xfrm>
          <a:prstGeom prst="rect">
            <a:avLst/>
          </a:prstGeom>
          <a:blipFill>
            <a:blip r:embed="rId2" cstate="print"/>
            <a:stretch>
              <a:fillRect/>
            </a:stretch>
          </a:blipFill>
        </p:spPr>
        <p:txBody>
          <a:bodyPr wrap="square" lIns="0" tIns="0" rIns="0" bIns="0" rtlCol="0"/>
          <a:lstStyle/>
          <a:p>
            <a:endParaRPr/>
          </a:p>
        </p:txBody>
      </p:sp>
      <p:sp>
        <p:nvSpPr>
          <p:cNvPr id="17" name="object 17"/>
          <p:cNvSpPr/>
          <p:nvPr/>
        </p:nvSpPr>
        <p:spPr>
          <a:xfrm>
            <a:off x="13762558" y="6199435"/>
            <a:ext cx="104774" cy="104774"/>
          </a:xfrm>
          <a:prstGeom prst="rect">
            <a:avLst/>
          </a:prstGeom>
          <a:blipFill>
            <a:blip r:embed="rId2" cstate="print"/>
            <a:stretch>
              <a:fillRect/>
            </a:stretch>
          </a:blipFill>
        </p:spPr>
        <p:txBody>
          <a:bodyPr wrap="square" lIns="0" tIns="0" rIns="0" bIns="0" rtlCol="0"/>
          <a:lstStyle/>
          <a:p>
            <a:endParaRPr/>
          </a:p>
        </p:txBody>
      </p:sp>
      <p:sp>
        <p:nvSpPr>
          <p:cNvPr id="18" name="object 18"/>
          <p:cNvSpPr txBox="1"/>
          <p:nvPr/>
        </p:nvSpPr>
        <p:spPr>
          <a:xfrm>
            <a:off x="13217332" y="1589762"/>
            <a:ext cx="4038600" cy="6217285"/>
          </a:xfrm>
          <a:prstGeom prst="rect">
            <a:avLst/>
          </a:prstGeom>
        </p:spPr>
        <p:txBody>
          <a:bodyPr vert="horz" wrap="square" lIns="0" tIns="12700" rIns="0" bIns="0" rtlCol="0">
            <a:spAutoFit/>
          </a:bodyPr>
          <a:lstStyle/>
          <a:p>
            <a:pPr marL="656590" marR="645795" indent="49530">
              <a:lnSpc>
                <a:spcPct val="115799"/>
              </a:lnSpc>
              <a:spcBef>
                <a:spcPts val="100"/>
              </a:spcBef>
            </a:pPr>
            <a:r>
              <a:rPr sz="3400" spc="265" dirty="0">
                <a:solidFill>
                  <a:srgbClr val="2D414D"/>
                </a:solidFill>
                <a:latin typeface="Palatino Linotype"/>
                <a:cs typeface="Palatino Linotype"/>
              </a:rPr>
              <a:t>Community  </a:t>
            </a:r>
            <a:r>
              <a:rPr sz="3400" spc="320" dirty="0">
                <a:solidFill>
                  <a:srgbClr val="2D414D"/>
                </a:solidFill>
                <a:latin typeface="Palatino Linotype"/>
                <a:cs typeface="Palatino Linotype"/>
              </a:rPr>
              <a:t>Health</a:t>
            </a:r>
            <a:r>
              <a:rPr sz="3400" spc="75" dirty="0">
                <a:solidFill>
                  <a:srgbClr val="2D414D"/>
                </a:solidFill>
                <a:latin typeface="Palatino Linotype"/>
                <a:cs typeface="Palatino Linotype"/>
              </a:rPr>
              <a:t> </a:t>
            </a:r>
            <a:r>
              <a:rPr sz="3400" spc="300" dirty="0">
                <a:solidFill>
                  <a:srgbClr val="2D414D"/>
                </a:solidFill>
                <a:latin typeface="Palatino Linotype"/>
                <a:cs typeface="Palatino Linotype"/>
              </a:rPr>
              <a:t>Care</a:t>
            </a:r>
            <a:endParaRPr sz="3400">
              <a:latin typeface="Palatino Linotype"/>
              <a:cs typeface="Palatino Linotype"/>
            </a:endParaRPr>
          </a:p>
          <a:p>
            <a:pPr marL="817244" marR="1505585">
              <a:lnSpc>
                <a:spcPct val="125000"/>
              </a:lnSpc>
              <a:spcBef>
                <a:spcPts val="3300"/>
              </a:spcBef>
            </a:pPr>
            <a:r>
              <a:rPr sz="2400" spc="180" dirty="0">
                <a:solidFill>
                  <a:srgbClr val="2D414D"/>
                </a:solidFill>
                <a:latin typeface="Palatino Linotype"/>
                <a:cs typeface="Palatino Linotype"/>
              </a:rPr>
              <a:t>Health  </a:t>
            </a:r>
            <a:r>
              <a:rPr sz="2400" spc="100" dirty="0">
                <a:solidFill>
                  <a:srgbClr val="2D414D"/>
                </a:solidFill>
                <a:latin typeface="Palatino Linotype"/>
                <a:cs typeface="Palatino Linotype"/>
              </a:rPr>
              <a:t>A</a:t>
            </a:r>
            <a:r>
              <a:rPr sz="2400" spc="-5" dirty="0">
                <a:solidFill>
                  <a:srgbClr val="2D414D"/>
                </a:solidFill>
                <a:latin typeface="Palatino Linotype"/>
                <a:cs typeface="Palatino Linotype"/>
              </a:rPr>
              <a:t>w</a:t>
            </a:r>
            <a:r>
              <a:rPr sz="2400" spc="300" dirty="0">
                <a:solidFill>
                  <a:srgbClr val="2D414D"/>
                </a:solidFill>
                <a:latin typeface="Palatino Linotype"/>
                <a:cs typeface="Palatino Linotype"/>
              </a:rPr>
              <a:t>a</a:t>
            </a:r>
            <a:r>
              <a:rPr sz="2400" spc="185" dirty="0">
                <a:solidFill>
                  <a:srgbClr val="2D414D"/>
                </a:solidFill>
                <a:latin typeface="Palatino Linotype"/>
                <a:cs typeface="Palatino Linotype"/>
              </a:rPr>
              <a:t>r</a:t>
            </a:r>
            <a:r>
              <a:rPr sz="2400" spc="215" dirty="0">
                <a:solidFill>
                  <a:srgbClr val="2D414D"/>
                </a:solidFill>
                <a:latin typeface="Palatino Linotype"/>
                <a:cs typeface="Palatino Linotype"/>
              </a:rPr>
              <a:t>ene</a:t>
            </a:r>
            <a:r>
              <a:rPr sz="2400" spc="220" dirty="0">
                <a:solidFill>
                  <a:srgbClr val="2D414D"/>
                </a:solidFill>
                <a:latin typeface="Palatino Linotype"/>
                <a:cs typeface="Palatino Linotype"/>
              </a:rPr>
              <a:t>s</a:t>
            </a:r>
            <a:r>
              <a:rPr sz="2400" spc="145" dirty="0">
                <a:solidFill>
                  <a:srgbClr val="2D414D"/>
                </a:solidFill>
                <a:latin typeface="Palatino Linotype"/>
                <a:cs typeface="Palatino Linotype"/>
              </a:rPr>
              <a:t>s  </a:t>
            </a:r>
            <a:r>
              <a:rPr sz="2400" spc="135" dirty="0">
                <a:solidFill>
                  <a:srgbClr val="2D414D"/>
                </a:solidFill>
                <a:latin typeface="Palatino Linotype"/>
                <a:cs typeface="Palatino Linotype"/>
              </a:rPr>
              <a:t>Camps</a:t>
            </a:r>
            <a:endParaRPr sz="2400">
              <a:latin typeface="Palatino Linotype"/>
              <a:cs typeface="Palatino Linotype"/>
            </a:endParaRPr>
          </a:p>
          <a:p>
            <a:pPr marL="817244" marR="710565">
              <a:lnSpc>
                <a:spcPct val="125000"/>
              </a:lnSpc>
            </a:pPr>
            <a:r>
              <a:rPr sz="2400" spc="225" dirty="0">
                <a:solidFill>
                  <a:srgbClr val="2D414D"/>
                </a:solidFill>
                <a:latin typeface="Palatino Linotype"/>
                <a:cs typeface="Palatino Linotype"/>
              </a:rPr>
              <a:t>Female</a:t>
            </a:r>
            <a:r>
              <a:rPr sz="2400" spc="-45" dirty="0">
                <a:solidFill>
                  <a:srgbClr val="2D414D"/>
                </a:solidFill>
                <a:latin typeface="Palatino Linotype"/>
                <a:cs typeface="Palatino Linotype"/>
              </a:rPr>
              <a:t> </a:t>
            </a:r>
            <a:r>
              <a:rPr sz="2400" spc="135" dirty="0">
                <a:solidFill>
                  <a:srgbClr val="2D414D"/>
                </a:solidFill>
                <a:latin typeface="Palatino Linotype"/>
                <a:cs typeface="Palatino Linotype"/>
              </a:rPr>
              <a:t>Hygiene  </a:t>
            </a:r>
            <a:r>
              <a:rPr sz="2400" spc="165" dirty="0">
                <a:solidFill>
                  <a:srgbClr val="2D414D"/>
                </a:solidFill>
                <a:latin typeface="Palatino Linotype"/>
                <a:cs typeface="Palatino Linotype"/>
              </a:rPr>
              <a:t>and </a:t>
            </a:r>
            <a:r>
              <a:rPr sz="2400" spc="180" dirty="0">
                <a:solidFill>
                  <a:srgbClr val="2D414D"/>
                </a:solidFill>
                <a:latin typeface="Palatino Linotype"/>
                <a:cs typeface="Palatino Linotype"/>
              </a:rPr>
              <a:t>Health  </a:t>
            </a:r>
            <a:r>
              <a:rPr sz="2400" spc="165" dirty="0">
                <a:solidFill>
                  <a:srgbClr val="2D414D"/>
                </a:solidFill>
                <a:latin typeface="Palatino Linotype"/>
                <a:cs typeface="Palatino Linotype"/>
              </a:rPr>
              <a:t>Workshops</a:t>
            </a:r>
            <a:endParaRPr sz="2400">
              <a:latin typeface="Palatino Linotype"/>
              <a:cs typeface="Palatino Linotype"/>
            </a:endParaRPr>
          </a:p>
          <a:p>
            <a:pPr marL="817244" marR="866140">
              <a:lnSpc>
                <a:spcPct val="125000"/>
              </a:lnSpc>
            </a:pPr>
            <a:r>
              <a:rPr sz="2400" spc="225" dirty="0">
                <a:solidFill>
                  <a:srgbClr val="2D414D"/>
                </a:solidFill>
                <a:latin typeface="Palatino Linotype"/>
                <a:cs typeface="Palatino Linotype"/>
              </a:rPr>
              <a:t>NSS </a:t>
            </a:r>
            <a:r>
              <a:rPr sz="2400" spc="135" dirty="0">
                <a:solidFill>
                  <a:srgbClr val="2D414D"/>
                </a:solidFill>
                <a:latin typeface="Palatino Linotype"/>
                <a:cs typeface="Palatino Linotype"/>
              </a:rPr>
              <a:t>Camps </a:t>
            </a:r>
            <a:r>
              <a:rPr sz="2400" spc="145" dirty="0">
                <a:solidFill>
                  <a:srgbClr val="2D414D"/>
                </a:solidFill>
                <a:latin typeface="Palatino Linotype"/>
                <a:cs typeface="Palatino Linotype"/>
              </a:rPr>
              <a:t>in  </a:t>
            </a:r>
            <a:r>
              <a:rPr sz="2400" spc="160" dirty="0">
                <a:solidFill>
                  <a:srgbClr val="2D414D"/>
                </a:solidFill>
                <a:latin typeface="Palatino Linotype"/>
                <a:cs typeface="Palatino Linotype"/>
              </a:rPr>
              <a:t>Industrial  </a:t>
            </a:r>
            <a:r>
              <a:rPr sz="2400" spc="220" dirty="0">
                <a:solidFill>
                  <a:srgbClr val="2D414D"/>
                </a:solidFill>
                <a:latin typeface="Palatino Linotype"/>
                <a:cs typeface="Palatino Linotype"/>
              </a:rPr>
              <a:t>settlement</a:t>
            </a:r>
            <a:r>
              <a:rPr sz="2400" spc="-45" dirty="0">
                <a:solidFill>
                  <a:srgbClr val="2D414D"/>
                </a:solidFill>
                <a:latin typeface="Palatino Linotype"/>
                <a:cs typeface="Palatino Linotype"/>
              </a:rPr>
              <a:t> </a:t>
            </a:r>
            <a:r>
              <a:rPr sz="2400" spc="165" dirty="0">
                <a:solidFill>
                  <a:srgbClr val="2D414D"/>
                </a:solidFill>
                <a:latin typeface="Palatino Linotype"/>
                <a:cs typeface="Palatino Linotype"/>
              </a:rPr>
              <a:t>and  </a:t>
            </a:r>
            <a:r>
              <a:rPr sz="2400" spc="195" dirty="0">
                <a:solidFill>
                  <a:srgbClr val="2D414D"/>
                </a:solidFill>
                <a:latin typeface="Palatino Linotype"/>
                <a:cs typeface="Palatino Linotype"/>
              </a:rPr>
              <a:t>Rural</a:t>
            </a:r>
            <a:r>
              <a:rPr sz="2400" spc="-5" dirty="0">
                <a:solidFill>
                  <a:srgbClr val="2D414D"/>
                </a:solidFill>
                <a:latin typeface="Palatino Linotype"/>
                <a:cs typeface="Palatino Linotype"/>
              </a:rPr>
              <a:t> </a:t>
            </a:r>
            <a:r>
              <a:rPr sz="2400" spc="185" dirty="0">
                <a:solidFill>
                  <a:srgbClr val="2D414D"/>
                </a:solidFill>
                <a:latin typeface="Palatino Linotype"/>
                <a:cs typeface="Palatino Linotype"/>
              </a:rPr>
              <a:t>Areas.</a:t>
            </a:r>
            <a:endParaRPr sz="2400">
              <a:latin typeface="Palatino Linotype"/>
              <a:cs typeface="Palatino Linotype"/>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569</TotalTime>
  <Words>2172</Words>
  <Application>Microsoft Office PowerPoint</Application>
  <PresentationFormat>Custom</PresentationFormat>
  <Paragraphs>162</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A NON-PROFIT  ORGANIZATION</vt:lpstr>
      <vt:lpstr>About Zayn Trust</vt:lpstr>
      <vt:lpstr>PowerPoint Presentation</vt:lpstr>
      <vt:lpstr>People Behind SBS </vt:lpstr>
      <vt:lpstr>Managing Trustees Profile</vt:lpstr>
      <vt:lpstr>PowerPoint Presentation</vt:lpstr>
      <vt:lpstr>PowerPoint Presentation</vt:lpstr>
      <vt:lpstr>PowerPoint Presentation</vt:lpstr>
      <vt:lpstr>Professional  Education</vt:lpstr>
      <vt:lpstr>ZAYN TRUST RUNS A BUSINESS  SCHOOL IN LUDHIANA</vt:lpstr>
      <vt:lpstr>PowerPoint Presentation</vt:lpstr>
      <vt:lpstr>PowerPoint Presentation</vt:lpstr>
      <vt:lpstr>Encouraging  Meritocracy,  Employment  Opportunity  and helping</vt:lpstr>
      <vt:lpstr>FOSTERING MERITOCRACY IN STUDENTS FROM HUMBLE BACKGROUND </vt:lpstr>
      <vt:lpstr>Financial Assistance to  Under-Privileged  Students</vt:lpstr>
      <vt:lpstr>PowerPoint Presentation</vt:lpstr>
      <vt:lpstr>PowerPoint Presentation</vt:lpstr>
      <vt:lpstr>Community Service Initiatives</vt:lpstr>
      <vt:lpstr>Proud Sponsor of NSS Activities &amp; Unnat Bharat Abhiyaan under GOI, HRD/IITD </vt:lpstr>
      <vt:lpstr>SPONSOR STUDENT DEGREE PROGRAM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ZaynTrust Summ Profile 2019</dc:title>
  <dc:creator>Gaurav Jangra</dc:creator>
  <cp:keywords>DADW6u_1H50,BACWNoYCfTk</cp:keywords>
  <cp:lastModifiedBy>ZAFAR</cp:lastModifiedBy>
  <cp:revision>25</cp:revision>
  <dcterms:created xsi:type="dcterms:W3CDTF">2019-09-14T10:22:13Z</dcterms:created>
  <dcterms:modified xsi:type="dcterms:W3CDTF">2021-01-04T17:50:36Z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2019-04-20T00:00:00Z</vt:filetime>
  </property>
  <property fmtid="{D5CDD505-2E9C-101B-9397-08002B2CF9AE}" pid="3" name="Creator">
    <vt:lpwstr>Canva</vt:lpwstr>
  </property>
  <property fmtid="{D5CDD505-2E9C-101B-9397-08002B2CF9AE}" pid="4" name="LastSaved">
    <vt:filetime>2019-09-14T00:00:00Z</vt:filetime>
  </property>
</Properties>
</file>